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avi" ContentType="video/x-msvideo"/>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16.xml" ContentType="application/vnd.openxmlformats-officedocument.presentationml.tags+xml"/>
  <Override PartName="/ppt/tags/tag21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76"/>
  </p:notesMasterIdLst>
  <p:sldIdLst>
    <p:sldId id="256" r:id="rId9"/>
    <p:sldId id="344" r:id="rId10"/>
    <p:sldId id="547" r:id="rId11"/>
    <p:sldId id="343" r:id="rId12"/>
    <p:sldId id="257" r:id="rId13"/>
    <p:sldId id="346" r:id="rId14"/>
    <p:sldId id="585" r:id="rId15"/>
    <p:sldId id="597" r:id="rId16"/>
    <p:sldId id="587" r:id="rId17"/>
    <p:sldId id="588" r:id="rId18"/>
    <p:sldId id="550" r:id="rId19"/>
    <p:sldId id="553" r:id="rId20"/>
    <p:sldId id="548" r:id="rId21"/>
    <p:sldId id="549" r:id="rId22"/>
    <p:sldId id="552" r:id="rId23"/>
    <p:sldId id="554" r:id="rId24"/>
    <p:sldId id="563" r:id="rId25"/>
    <p:sldId id="555" r:id="rId26"/>
    <p:sldId id="556" r:id="rId27"/>
    <p:sldId id="557" r:id="rId28"/>
    <p:sldId id="558" r:id="rId29"/>
    <p:sldId id="559" r:id="rId30"/>
    <p:sldId id="560" r:id="rId31"/>
    <p:sldId id="561" r:id="rId32"/>
    <p:sldId id="562" r:id="rId33"/>
    <p:sldId id="564" r:id="rId34"/>
    <p:sldId id="565" r:id="rId35"/>
    <p:sldId id="566" r:id="rId36"/>
    <p:sldId id="567" r:id="rId37"/>
    <p:sldId id="568" r:id="rId38"/>
    <p:sldId id="595" r:id="rId39"/>
    <p:sldId id="598" r:id="rId40"/>
    <p:sldId id="600" r:id="rId41"/>
    <p:sldId id="601" r:id="rId42"/>
    <p:sldId id="603" r:id="rId43"/>
    <p:sldId id="606" r:id="rId44"/>
    <p:sldId id="602" r:id="rId45"/>
    <p:sldId id="583" r:id="rId46"/>
    <p:sldId id="575" r:id="rId47"/>
    <p:sldId id="571" r:id="rId48"/>
    <p:sldId id="576" r:id="rId49"/>
    <p:sldId id="577" r:id="rId50"/>
    <p:sldId id="580" r:id="rId51"/>
    <p:sldId id="578" r:id="rId52"/>
    <p:sldId id="582" r:id="rId53"/>
    <p:sldId id="572" r:id="rId54"/>
    <p:sldId id="573" r:id="rId55"/>
    <p:sldId id="581" r:id="rId56"/>
    <p:sldId id="584" r:id="rId57"/>
    <p:sldId id="589" r:id="rId58"/>
    <p:sldId id="607" r:id="rId59"/>
    <p:sldId id="590" r:id="rId60"/>
    <p:sldId id="591" r:id="rId61"/>
    <p:sldId id="592" r:id="rId62"/>
    <p:sldId id="593" r:id="rId63"/>
    <p:sldId id="596" r:id="rId64"/>
    <p:sldId id="608" r:id="rId65"/>
    <p:sldId id="609" r:id="rId66"/>
    <p:sldId id="610" r:id="rId67"/>
    <p:sldId id="611" r:id="rId68"/>
    <p:sldId id="604" r:id="rId69"/>
    <p:sldId id="612" r:id="rId70"/>
    <p:sldId id="613" r:id="rId71"/>
    <p:sldId id="614" r:id="rId72"/>
    <p:sldId id="615" r:id="rId73"/>
    <p:sldId id="616" r:id="rId74"/>
    <p:sldId id="617"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1" autoAdjust="0"/>
  </p:normalViewPr>
  <p:slideViewPr>
    <p:cSldViewPr>
      <p:cViewPr varScale="1">
        <p:scale>
          <a:sx n="105" d="100"/>
          <a:sy n="105" d="100"/>
        </p:scale>
        <p:origin x="634"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diagrams/_rels/data8.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A9D0A-E53E-443E-B78B-CFD92CFF151C}" type="doc">
      <dgm:prSet loTypeId="urn:microsoft.com/office/officeart/2005/8/layout/chevronAccent+Icon#1" loCatId="officeonline" qsTypeId="urn:microsoft.com/office/officeart/2005/8/quickstyle/3d5" qsCatId="3D" csTypeId="urn:microsoft.com/office/officeart/2005/8/colors/colorful3" csCatId="colorful" phldr="1"/>
      <dgm:spPr/>
      <dgm:t>
        <a:bodyPr/>
        <a:lstStyle/>
        <a:p>
          <a:endParaRPr lang="zh-CN" altLang="en-US"/>
        </a:p>
      </dgm:t>
    </dgm:pt>
    <dgm:pt modelId="{80A27955-C88B-4C16-B94A-3EFADDE9ACB2}">
      <dgm:prSet/>
      <dgm:spPr/>
      <dgm:t>
        <a:bodyPr/>
        <a:lstStyle/>
        <a:p>
          <a:pPr rtl="0"/>
          <a:r>
            <a:rPr lang="en-US" dirty="0" smtClean="0">
              <a:effectLst>
                <a:outerShdw blurRad="38100" dist="38100" dir="2700000" algn="tl">
                  <a:srgbClr val="000000">
                    <a:alpha val="43137"/>
                  </a:srgbClr>
                </a:outerShdw>
              </a:effectLst>
            </a:rPr>
            <a:t>As to the derivation of linear information filter update, please recall how we got the update routine of linear Kalman filter: </a:t>
          </a:r>
          <a:endParaRPr lang="zh-CN" dirty="0">
            <a:effectLst>
              <a:outerShdw blurRad="38100" dist="38100" dir="2700000" algn="tl">
                <a:srgbClr val="000000">
                  <a:alpha val="43137"/>
                </a:srgbClr>
              </a:outerShdw>
            </a:effectLst>
          </a:endParaRPr>
        </a:p>
      </dgm:t>
    </dgm:pt>
    <dgm:pt modelId="{ACD44306-6A47-421D-8975-48EC316D6C25}" type="parTrans" cxnId="{144E6C27-9B83-4C26-A0F3-5209EDE9E5F7}">
      <dgm:prSet/>
      <dgm:spPr/>
      <dgm:t>
        <a:bodyPr/>
        <a:lstStyle/>
        <a:p>
          <a:endParaRPr lang="zh-CN" altLang="en-US"/>
        </a:p>
      </dgm:t>
    </dgm:pt>
    <dgm:pt modelId="{3E7BEA48-A4B3-4573-9F1D-AB205899F6F3}" type="sibTrans" cxnId="{144E6C27-9B83-4C26-A0F3-5209EDE9E5F7}">
      <dgm:prSet/>
      <dgm:spPr/>
      <dgm:t>
        <a:bodyPr/>
        <a:lstStyle/>
        <a:p>
          <a:endParaRPr lang="zh-CN" altLang="en-US"/>
        </a:p>
      </dgm:t>
    </dgm:pt>
    <dgm:pt modelId="{776AB559-9FD3-4946-B7C3-CC297E7475F6}" type="pres">
      <dgm:prSet presAssocID="{78CA9D0A-E53E-443E-B78B-CFD92CFF151C}" presName="Name0" presStyleCnt="0">
        <dgm:presLayoutVars>
          <dgm:dir/>
          <dgm:resizeHandles val="exact"/>
        </dgm:presLayoutVars>
      </dgm:prSet>
      <dgm:spPr/>
      <dgm:t>
        <a:bodyPr/>
        <a:lstStyle/>
        <a:p>
          <a:endParaRPr lang="zh-CN" altLang="en-US"/>
        </a:p>
      </dgm:t>
    </dgm:pt>
    <dgm:pt modelId="{65907032-A621-4CA1-8FED-FBEDB4BA78FD}" type="pres">
      <dgm:prSet presAssocID="{80A27955-C88B-4C16-B94A-3EFADDE9ACB2}" presName="composite" presStyleCnt="0"/>
      <dgm:spPr/>
    </dgm:pt>
    <dgm:pt modelId="{29B62503-8677-42D8-822C-87FBC6CEC365}" type="pres">
      <dgm:prSet presAssocID="{80A27955-C88B-4C16-B94A-3EFADDE9ACB2}" presName="bgChev" presStyleLbl="node1" presStyleIdx="0" presStyleCnt="1"/>
      <dgm:spPr/>
    </dgm:pt>
    <dgm:pt modelId="{616876EF-9395-4BE0-A6A7-6ADD441C3DAB}" type="pres">
      <dgm:prSet presAssocID="{80A27955-C88B-4C16-B94A-3EFADDE9ACB2}" presName="txNode" presStyleLbl="fgAcc1" presStyleIdx="0" presStyleCnt="1">
        <dgm:presLayoutVars>
          <dgm:bulletEnabled val="1"/>
        </dgm:presLayoutVars>
      </dgm:prSet>
      <dgm:spPr/>
      <dgm:t>
        <a:bodyPr/>
        <a:lstStyle/>
        <a:p>
          <a:endParaRPr lang="zh-CN" altLang="en-US"/>
        </a:p>
      </dgm:t>
    </dgm:pt>
  </dgm:ptLst>
  <dgm:cxnLst>
    <dgm:cxn modelId="{57E5D00A-EAC9-4227-B59E-2FDDF6A0F894}" type="presOf" srcId="{80A27955-C88B-4C16-B94A-3EFADDE9ACB2}" destId="{616876EF-9395-4BE0-A6A7-6ADD441C3DAB}" srcOrd="0" destOrd="0" presId="urn:microsoft.com/office/officeart/2005/8/layout/chevronAccent+Icon#1"/>
    <dgm:cxn modelId="{144E6C27-9B83-4C26-A0F3-5209EDE9E5F7}" srcId="{78CA9D0A-E53E-443E-B78B-CFD92CFF151C}" destId="{80A27955-C88B-4C16-B94A-3EFADDE9ACB2}" srcOrd="0" destOrd="0" parTransId="{ACD44306-6A47-421D-8975-48EC316D6C25}" sibTransId="{3E7BEA48-A4B3-4573-9F1D-AB205899F6F3}"/>
    <dgm:cxn modelId="{111379C8-4CF3-4672-A6F0-45AA168623BD}" type="presOf" srcId="{78CA9D0A-E53E-443E-B78B-CFD92CFF151C}" destId="{776AB559-9FD3-4946-B7C3-CC297E7475F6}" srcOrd="0" destOrd="0" presId="urn:microsoft.com/office/officeart/2005/8/layout/chevronAccent+Icon#1"/>
    <dgm:cxn modelId="{9F88FF6B-0A88-4220-B3E9-9D8C9EF54381}" type="presParOf" srcId="{776AB559-9FD3-4946-B7C3-CC297E7475F6}" destId="{65907032-A621-4CA1-8FED-FBEDB4BA78FD}" srcOrd="0" destOrd="0" presId="urn:microsoft.com/office/officeart/2005/8/layout/chevronAccent+Icon#1"/>
    <dgm:cxn modelId="{5BD28EF4-F1C5-40B5-96CA-9D2F27C87A10}" type="presParOf" srcId="{65907032-A621-4CA1-8FED-FBEDB4BA78FD}" destId="{29B62503-8677-42D8-822C-87FBC6CEC365}" srcOrd="0" destOrd="0" presId="urn:microsoft.com/office/officeart/2005/8/layout/chevronAccent+Icon#1"/>
    <dgm:cxn modelId="{E1A8F2FE-4A18-44E2-88E8-BD93128E2834}" type="presParOf" srcId="{65907032-A621-4CA1-8FED-FBEDB4BA78FD}" destId="{616876EF-9395-4BE0-A6A7-6ADD441C3DAB}" srcOrd="1" destOrd="0" presId="urn:microsoft.com/office/officeart/2005/8/layout/chevronAccent+Ic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2C3249-FC0A-4D98-9967-F085978E465F}" type="doc">
      <dgm:prSet loTypeId="urn:microsoft.com/office/officeart/2005/8/layout/hList3" loCatId="list" qsTypeId="urn:microsoft.com/office/officeart/2005/8/quickstyle/simple5" qsCatId="simple" csTypeId="urn:microsoft.com/office/officeart/2005/8/colors/accent1_2" csCatId="accent1" phldr="1"/>
      <dgm:spPr/>
      <dgm:t>
        <a:bodyPr/>
        <a:lstStyle/>
        <a:p>
          <a:endParaRPr lang="zh-CN" altLang="en-US"/>
        </a:p>
      </dgm:t>
    </dgm:pt>
    <dgm:pt modelId="{EA632DC1-2D0A-4227-8256-FE6B54D1FB5A}">
      <dgm:prSet/>
      <dgm:spPr/>
      <dgm:t>
        <a:bodyPr/>
        <a:lstStyle/>
        <a:p>
          <a:pPr rtl="0"/>
          <a:r>
            <a:rPr lang="en-US" smtClean="0"/>
            <a:t>The need to recover the sate estimate and state prediction stem from:</a:t>
          </a:r>
          <a:endParaRPr lang="zh-CN"/>
        </a:p>
      </dgm:t>
    </dgm:pt>
    <dgm:pt modelId="{D28E6FBC-9B0D-4779-AA98-2BBB785DDA40}" type="parTrans" cxnId="{DD8D38EE-A407-4B85-AF11-0952E31F0E2F}">
      <dgm:prSet/>
      <dgm:spPr/>
      <dgm:t>
        <a:bodyPr/>
        <a:lstStyle/>
        <a:p>
          <a:endParaRPr lang="zh-CN" altLang="en-US"/>
        </a:p>
      </dgm:t>
    </dgm:pt>
    <dgm:pt modelId="{CEE7CB33-58FE-43D7-BB95-AE761F3DF340}" type="sibTrans" cxnId="{DD8D38EE-A407-4B85-AF11-0952E31F0E2F}">
      <dgm:prSet/>
      <dgm:spPr/>
      <dgm:t>
        <a:bodyPr/>
        <a:lstStyle/>
        <a:p>
          <a:endParaRPr lang="zh-CN" altLang="en-US"/>
        </a:p>
      </dgm:t>
    </dgm:pt>
    <dgm:pt modelId="{9970F273-6FF2-42BD-9161-F418EC4DE322}">
      <dgm:prSet/>
      <dgm:spPr/>
      <dgm:t>
        <a:bodyPr/>
        <a:lstStyle/>
        <a:p>
          <a:pPr rtl="0"/>
          <a:r>
            <a:rPr lang="en-US" smtClean="0"/>
            <a:t>Jacobian matrix calculation</a:t>
          </a:r>
          <a:endParaRPr lang="zh-CN"/>
        </a:p>
      </dgm:t>
    </dgm:pt>
    <dgm:pt modelId="{046D7AC6-4D4F-4FFF-B980-FB349199C5CD}" type="parTrans" cxnId="{3CC547B4-C71D-4754-A656-5874175C0C3A}">
      <dgm:prSet/>
      <dgm:spPr/>
      <dgm:t>
        <a:bodyPr/>
        <a:lstStyle/>
        <a:p>
          <a:endParaRPr lang="zh-CN" altLang="en-US"/>
        </a:p>
      </dgm:t>
    </dgm:pt>
    <dgm:pt modelId="{0F901289-CE76-4F88-9AF5-3403E85EF14A}" type="sibTrans" cxnId="{3CC547B4-C71D-4754-A656-5874175C0C3A}">
      <dgm:prSet/>
      <dgm:spPr/>
      <dgm:t>
        <a:bodyPr/>
        <a:lstStyle/>
        <a:p>
          <a:endParaRPr lang="zh-CN" altLang="en-US"/>
        </a:p>
      </dgm:t>
    </dgm:pt>
    <dgm:pt modelId="{8BDFAA5C-74B4-4E52-9BCD-8B2B3511A4B5}">
      <dgm:prSet/>
      <dgm:spPr/>
      <dgm:t>
        <a:bodyPr/>
        <a:lstStyle/>
        <a:p>
          <a:pPr rtl="0"/>
          <a:r>
            <a:rPr lang="en-US" dirty="0" smtClean="0"/>
            <a:t>The system is represented by state vector </a:t>
          </a:r>
          <a:endParaRPr lang="zh-CN" dirty="0"/>
        </a:p>
      </dgm:t>
    </dgm:pt>
    <dgm:pt modelId="{F634567B-26C0-4D75-B76F-4F751D0F8D0E}" type="parTrans" cxnId="{58479C72-E235-42CD-9DE3-67BB875A6288}">
      <dgm:prSet/>
      <dgm:spPr/>
      <dgm:t>
        <a:bodyPr/>
        <a:lstStyle/>
        <a:p>
          <a:endParaRPr lang="zh-CN" altLang="en-US"/>
        </a:p>
      </dgm:t>
    </dgm:pt>
    <dgm:pt modelId="{B1C8520F-F522-4D34-BB0F-F0C9EA258C63}" type="sibTrans" cxnId="{58479C72-E235-42CD-9DE3-67BB875A6288}">
      <dgm:prSet/>
      <dgm:spPr/>
      <dgm:t>
        <a:bodyPr/>
        <a:lstStyle/>
        <a:p>
          <a:endParaRPr lang="zh-CN" altLang="en-US"/>
        </a:p>
      </dgm:t>
    </dgm:pt>
    <dgm:pt modelId="{10ABA77C-1636-4005-93A7-0CEE209B20CA}" type="pres">
      <dgm:prSet presAssocID="{3E2C3249-FC0A-4D98-9967-F085978E465F}" presName="composite" presStyleCnt="0">
        <dgm:presLayoutVars>
          <dgm:chMax val="1"/>
          <dgm:dir/>
          <dgm:resizeHandles val="exact"/>
        </dgm:presLayoutVars>
      </dgm:prSet>
      <dgm:spPr/>
      <dgm:t>
        <a:bodyPr/>
        <a:lstStyle/>
        <a:p>
          <a:endParaRPr lang="zh-CN" altLang="en-US"/>
        </a:p>
      </dgm:t>
    </dgm:pt>
    <dgm:pt modelId="{E78D5904-EEA4-4DEF-B210-7CA2DC54BFD0}" type="pres">
      <dgm:prSet presAssocID="{EA632DC1-2D0A-4227-8256-FE6B54D1FB5A}" presName="roof" presStyleLbl="dkBgShp" presStyleIdx="0" presStyleCnt="2"/>
      <dgm:spPr/>
      <dgm:t>
        <a:bodyPr/>
        <a:lstStyle/>
        <a:p>
          <a:endParaRPr lang="zh-CN" altLang="en-US"/>
        </a:p>
      </dgm:t>
    </dgm:pt>
    <dgm:pt modelId="{2D402B29-14FA-4B16-B5C3-BFEA59154AAE}" type="pres">
      <dgm:prSet presAssocID="{EA632DC1-2D0A-4227-8256-FE6B54D1FB5A}" presName="pillars" presStyleCnt="0"/>
      <dgm:spPr/>
    </dgm:pt>
    <dgm:pt modelId="{A2665163-E257-4E59-A7C9-42BC8093696D}" type="pres">
      <dgm:prSet presAssocID="{EA632DC1-2D0A-4227-8256-FE6B54D1FB5A}" presName="pillar1" presStyleLbl="node1" presStyleIdx="0" presStyleCnt="2">
        <dgm:presLayoutVars>
          <dgm:bulletEnabled val="1"/>
        </dgm:presLayoutVars>
      </dgm:prSet>
      <dgm:spPr/>
      <dgm:t>
        <a:bodyPr/>
        <a:lstStyle/>
        <a:p>
          <a:endParaRPr lang="zh-CN" altLang="en-US"/>
        </a:p>
      </dgm:t>
    </dgm:pt>
    <dgm:pt modelId="{A8B809F3-2F8C-4C1F-9BCA-5B06E911E40A}" type="pres">
      <dgm:prSet presAssocID="{8BDFAA5C-74B4-4E52-9BCD-8B2B3511A4B5}" presName="pillarX" presStyleLbl="node1" presStyleIdx="1" presStyleCnt="2">
        <dgm:presLayoutVars>
          <dgm:bulletEnabled val="1"/>
        </dgm:presLayoutVars>
      </dgm:prSet>
      <dgm:spPr/>
      <dgm:t>
        <a:bodyPr/>
        <a:lstStyle/>
        <a:p>
          <a:endParaRPr lang="zh-CN" altLang="en-US"/>
        </a:p>
      </dgm:t>
    </dgm:pt>
    <dgm:pt modelId="{E4BB7A26-6187-4885-AEEA-8C66B75028D5}" type="pres">
      <dgm:prSet presAssocID="{EA632DC1-2D0A-4227-8256-FE6B54D1FB5A}" presName="base" presStyleLbl="dkBgShp" presStyleIdx="1" presStyleCnt="2"/>
      <dgm:spPr/>
    </dgm:pt>
  </dgm:ptLst>
  <dgm:cxnLst>
    <dgm:cxn modelId="{E3ED7D49-AFA3-4C0D-86EF-ADE9A8FBE8BE}" type="presOf" srcId="{EA632DC1-2D0A-4227-8256-FE6B54D1FB5A}" destId="{E78D5904-EEA4-4DEF-B210-7CA2DC54BFD0}" srcOrd="0" destOrd="0" presId="urn:microsoft.com/office/officeart/2005/8/layout/hList3"/>
    <dgm:cxn modelId="{3CC547B4-C71D-4754-A656-5874175C0C3A}" srcId="{EA632DC1-2D0A-4227-8256-FE6B54D1FB5A}" destId="{9970F273-6FF2-42BD-9161-F418EC4DE322}" srcOrd="0" destOrd="0" parTransId="{046D7AC6-4D4F-4FFF-B980-FB349199C5CD}" sibTransId="{0F901289-CE76-4F88-9AF5-3403E85EF14A}"/>
    <dgm:cxn modelId="{58479C72-E235-42CD-9DE3-67BB875A6288}" srcId="{EA632DC1-2D0A-4227-8256-FE6B54D1FB5A}" destId="{8BDFAA5C-74B4-4E52-9BCD-8B2B3511A4B5}" srcOrd="1" destOrd="0" parTransId="{F634567B-26C0-4D75-B76F-4F751D0F8D0E}" sibTransId="{B1C8520F-F522-4D34-BB0F-F0C9EA258C63}"/>
    <dgm:cxn modelId="{0C3D4EC1-19E3-45A3-B00D-B2D8891699EB}" type="presOf" srcId="{9970F273-6FF2-42BD-9161-F418EC4DE322}" destId="{A2665163-E257-4E59-A7C9-42BC8093696D}" srcOrd="0" destOrd="0" presId="urn:microsoft.com/office/officeart/2005/8/layout/hList3"/>
    <dgm:cxn modelId="{C788BE4B-B597-4037-A5FE-F0A561B8B0B9}" type="presOf" srcId="{8BDFAA5C-74B4-4E52-9BCD-8B2B3511A4B5}" destId="{A8B809F3-2F8C-4C1F-9BCA-5B06E911E40A}" srcOrd="0" destOrd="0" presId="urn:microsoft.com/office/officeart/2005/8/layout/hList3"/>
    <dgm:cxn modelId="{2C43929A-57DF-4E36-9E3C-8F2A0A6BCDD4}" type="presOf" srcId="{3E2C3249-FC0A-4D98-9967-F085978E465F}" destId="{10ABA77C-1636-4005-93A7-0CEE209B20CA}" srcOrd="0" destOrd="0" presId="urn:microsoft.com/office/officeart/2005/8/layout/hList3"/>
    <dgm:cxn modelId="{DD8D38EE-A407-4B85-AF11-0952E31F0E2F}" srcId="{3E2C3249-FC0A-4D98-9967-F085978E465F}" destId="{EA632DC1-2D0A-4227-8256-FE6B54D1FB5A}" srcOrd="0" destOrd="0" parTransId="{D28E6FBC-9B0D-4779-AA98-2BBB785DDA40}" sibTransId="{CEE7CB33-58FE-43D7-BB95-AE761F3DF340}"/>
    <dgm:cxn modelId="{CF3361B6-80E2-41C3-929A-BC89C7C7DADF}" type="presParOf" srcId="{10ABA77C-1636-4005-93A7-0CEE209B20CA}" destId="{E78D5904-EEA4-4DEF-B210-7CA2DC54BFD0}" srcOrd="0" destOrd="0" presId="urn:microsoft.com/office/officeart/2005/8/layout/hList3"/>
    <dgm:cxn modelId="{513FEC02-C57D-4E08-A4CB-B22C3D7A478F}" type="presParOf" srcId="{10ABA77C-1636-4005-93A7-0CEE209B20CA}" destId="{2D402B29-14FA-4B16-B5C3-BFEA59154AAE}" srcOrd="1" destOrd="0" presId="urn:microsoft.com/office/officeart/2005/8/layout/hList3"/>
    <dgm:cxn modelId="{805D66B4-692D-4DE3-97AC-540AC4901ED9}" type="presParOf" srcId="{2D402B29-14FA-4B16-B5C3-BFEA59154AAE}" destId="{A2665163-E257-4E59-A7C9-42BC8093696D}" srcOrd="0" destOrd="0" presId="urn:microsoft.com/office/officeart/2005/8/layout/hList3"/>
    <dgm:cxn modelId="{0041D42F-3BAA-4903-BE49-FAC1B7502BDE}" type="presParOf" srcId="{2D402B29-14FA-4B16-B5C3-BFEA59154AAE}" destId="{A8B809F3-2F8C-4C1F-9BCA-5B06E911E40A}" srcOrd="1" destOrd="0" presId="urn:microsoft.com/office/officeart/2005/8/layout/hList3"/>
    <dgm:cxn modelId="{7F316573-F833-4849-B6B0-38FE466B544D}" type="presParOf" srcId="{10ABA77C-1636-4005-93A7-0CEE209B20CA}" destId="{E4BB7A26-6187-4885-AEEA-8C66B75028D5}" srcOrd="2" destOrd="0" presId="urn:microsoft.com/office/officeart/2005/8/layout/h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610E44-37BD-434D-8D04-B7F7A65E2D97}" type="doc">
      <dgm:prSet loTypeId="urn:microsoft.com/office/officeart/2005/8/layout/hierarchy3" loCatId="relationship" qsTypeId="urn:microsoft.com/office/officeart/2005/8/quickstyle/simple5" qsCatId="simple" csTypeId="urn:microsoft.com/office/officeart/2005/8/colors/colorful3" csCatId="colorful" phldr="1"/>
      <dgm:spPr/>
      <dgm:t>
        <a:bodyPr/>
        <a:lstStyle/>
        <a:p>
          <a:endParaRPr lang="zh-CN" altLang="en-US"/>
        </a:p>
      </dgm:t>
    </dgm:pt>
    <dgm:pt modelId="{53CD7273-4975-4320-8D84-3114134A4AEB}">
      <dgm:prSet phldrT="[文本]"/>
      <dgm:spPr/>
      <dgm:t>
        <a:bodyPr/>
        <a:lstStyle/>
        <a:p>
          <a:r>
            <a:rPr lang="en-US" altLang="zh-CN" dirty="0" smtClean="0"/>
            <a:t>Covariance matrix</a:t>
          </a:r>
          <a:endParaRPr lang="zh-CN" altLang="en-US" dirty="0"/>
        </a:p>
      </dgm:t>
    </dgm:pt>
    <dgm:pt modelId="{13D383E2-14B1-4F48-97FC-6F3B4052EFD1}" type="parTrans" cxnId="{72B3E866-2A91-4709-8163-811365952DDA}">
      <dgm:prSet/>
      <dgm:spPr/>
      <dgm:t>
        <a:bodyPr/>
        <a:lstStyle/>
        <a:p>
          <a:endParaRPr lang="zh-CN" altLang="en-US"/>
        </a:p>
      </dgm:t>
    </dgm:pt>
    <dgm:pt modelId="{A90D4311-F861-4105-BD1F-338816361915}" type="sibTrans" cxnId="{72B3E866-2A91-4709-8163-811365952DDA}">
      <dgm:prSet/>
      <dgm:spPr/>
      <dgm:t>
        <a:bodyPr/>
        <a:lstStyle/>
        <a:p>
          <a:endParaRPr lang="zh-CN" altLang="en-US"/>
        </a:p>
      </dgm:t>
    </dgm:pt>
    <dgm:pt modelId="{B4D248E3-D53A-42CC-B743-B3A94E701477}">
      <dgm:prSet phldrT="[文本]"/>
      <dgm:spPr/>
      <dgm:t>
        <a:bodyPr/>
        <a:lstStyle/>
        <a:p>
          <a:r>
            <a:rPr lang="en-US" altLang="zh-CN" dirty="0" smtClean="0"/>
            <a:t>Implies how uncertain the estimate is</a:t>
          </a:r>
          <a:endParaRPr lang="zh-CN" altLang="en-US" dirty="0"/>
        </a:p>
      </dgm:t>
    </dgm:pt>
    <dgm:pt modelId="{040E0480-4D9D-4173-A4F1-1037AD7A8E0A}" type="parTrans" cxnId="{0EF67981-1D26-4D4C-83BF-5E4DBF6352EC}">
      <dgm:prSet/>
      <dgm:spPr/>
      <dgm:t>
        <a:bodyPr/>
        <a:lstStyle/>
        <a:p>
          <a:endParaRPr lang="zh-CN" altLang="en-US"/>
        </a:p>
      </dgm:t>
    </dgm:pt>
    <dgm:pt modelId="{A008304F-0F0E-467E-BD1F-63AC41D2ACE7}" type="sibTrans" cxnId="{0EF67981-1D26-4D4C-83BF-5E4DBF6352EC}">
      <dgm:prSet/>
      <dgm:spPr/>
      <dgm:t>
        <a:bodyPr/>
        <a:lstStyle/>
        <a:p>
          <a:endParaRPr lang="zh-CN" altLang="en-US"/>
        </a:p>
      </dgm:t>
    </dgm:pt>
    <dgm:pt modelId="{F33B2D53-B7EC-4897-91B8-6EE9D06A309E}">
      <dgm:prSet phldrT="[文本]"/>
      <dgm:spPr/>
      <dgm:t>
        <a:bodyPr/>
        <a:lstStyle/>
        <a:p>
          <a:r>
            <a:rPr lang="en-US" altLang="zh-CN" dirty="0" smtClean="0"/>
            <a:t>Initialized as infinite</a:t>
          </a:r>
          <a:endParaRPr lang="zh-CN" altLang="en-US" dirty="0"/>
        </a:p>
      </dgm:t>
    </dgm:pt>
    <dgm:pt modelId="{18BDE224-5D2D-4252-9EC7-82A667553CBF}" type="parTrans" cxnId="{D4F59CC5-3929-408A-8DB5-25633D79E094}">
      <dgm:prSet/>
      <dgm:spPr/>
      <dgm:t>
        <a:bodyPr/>
        <a:lstStyle/>
        <a:p>
          <a:endParaRPr lang="zh-CN" altLang="en-US"/>
        </a:p>
      </dgm:t>
    </dgm:pt>
    <dgm:pt modelId="{5C2D87AA-D680-408E-AC51-B9FACBAFAB08}" type="sibTrans" cxnId="{D4F59CC5-3929-408A-8DB5-25633D79E094}">
      <dgm:prSet/>
      <dgm:spPr/>
      <dgm:t>
        <a:bodyPr/>
        <a:lstStyle/>
        <a:p>
          <a:endParaRPr lang="zh-CN" altLang="en-US"/>
        </a:p>
      </dgm:t>
    </dgm:pt>
    <dgm:pt modelId="{FB298EA8-B9A0-4CD8-8A14-6BB0655DC335}">
      <dgm:prSet phldrT="[文本]"/>
      <dgm:spPr/>
      <dgm:t>
        <a:bodyPr/>
        <a:lstStyle/>
        <a:p>
          <a:r>
            <a:rPr lang="en-US" altLang="zh-CN" dirty="0" smtClean="0"/>
            <a:t>Information matrix</a:t>
          </a:r>
          <a:endParaRPr lang="zh-CN" altLang="en-US" dirty="0"/>
        </a:p>
      </dgm:t>
    </dgm:pt>
    <dgm:pt modelId="{CAE2B676-4217-464D-B37F-9A51A14A4BF3}" type="parTrans" cxnId="{F6558B26-7585-46CE-B4E1-6FBAE1951772}">
      <dgm:prSet/>
      <dgm:spPr/>
      <dgm:t>
        <a:bodyPr/>
        <a:lstStyle/>
        <a:p>
          <a:endParaRPr lang="zh-CN" altLang="en-US"/>
        </a:p>
      </dgm:t>
    </dgm:pt>
    <dgm:pt modelId="{6C9CFD6E-1881-42C2-9843-B98D6E053F57}" type="sibTrans" cxnId="{F6558B26-7585-46CE-B4E1-6FBAE1951772}">
      <dgm:prSet/>
      <dgm:spPr/>
      <dgm:t>
        <a:bodyPr/>
        <a:lstStyle/>
        <a:p>
          <a:endParaRPr lang="zh-CN" altLang="en-US"/>
        </a:p>
      </dgm:t>
    </dgm:pt>
    <dgm:pt modelId="{31728000-0652-4133-BC77-FEF91A27F3E1}">
      <dgm:prSet phldrT="[文本]"/>
      <dgm:spPr/>
      <dgm:t>
        <a:bodyPr/>
        <a:lstStyle/>
        <a:p>
          <a:r>
            <a:rPr lang="en-US" altLang="zh-CN" dirty="0" smtClean="0"/>
            <a:t>Implies how certain the estimate is</a:t>
          </a:r>
          <a:endParaRPr lang="zh-CN" altLang="en-US" dirty="0"/>
        </a:p>
      </dgm:t>
    </dgm:pt>
    <dgm:pt modelId="{B1CE85D6-0D9F-4EF7-AA08-8E31459CDFBF}" type="parTrans" cxnId="{2E6A06DE-B287-46A9-9A6A-3C8EA68D699C}">
      <dgm:prSet/>
      <dgm:spPr/>
      <dgm:t>
        <a:bodyPr/>
        <a:lstStyle/>
        <a:p>
          <a:endParaRPr lang="zh-CN" altLang="en-US"/>
        </a:p>
      </dgm:t>
    </dgm:pt>
    <dgm:pt modelId="{B845E8DC-4AEF-435E-8238-D3CAE92ACFB6}" type="sibTrans" cxnId="{2E6A06DE-B287-46A9-9A6A-3C8EA68D699C}">
      <dgm:prSet/>
      <dgm:spPr/>
      <dgm:t>
        <a:bodyPr/>
        <a:lstStyle/>
        <a:p>
          <a:endParaRPr lang="zh-CN" altLang="en-US"/>
        </a:p>
      </dgm:t>
    </dgm:pt>
    <dgm:pt modelId="{4589EBFA-A139-424C-A949-0993DDA4FF46}">
      <dgm:prSet phldrT="[文本]"/>
      <dgm:spPr/>
      <dgm:t>
        <a:bodyPr/>
        <a:lstStyle/>
        <a:p>
          <a:r>
            <a:rPr lang="en-US" altLang="zh-CN" dirty="0" smtClean="0"/>
            <a:t>Initialized as zero</a:t>
          </a:r>
          <a:endParaRPr lang="zh-CN" altLang="en-US" dirty="0"/>
        </a:p>
      </dgm:t>
    </dgm:pt>
    <dgm:pt modelId="{F2094F6F-6B79-4A7E-89C2-728BC4391B3C}" type="parTrans" cxnId="{1CD6E3D4-A32F-492B-BBD4-A58BB799DC63}">
      <dgm:prSet/>
      <dgm:spPr/>
      <dgm:t>
        <a:bodyPr/>
        <a:lstStyle/>
        <a:p>
          <a:endParaRPr lang="zh-CN" altLang="en-US"/>
        </a:p>
      </dgm:t>
    </dgm:pt>
    <dgm:pt modelId="{B08422FB-6898-4F85-8340-B60DF3DA552C}" type="sibTrans" cxnId="{1CD6E3D4-A32F-492B-BBD4-A58BB799DC63}">
      <dgm:prSet/>
      <dgm:spPr/>
      <dgm:t>
        <a:bodyPr/>
        <a:lstStyle/>
        <a:p>
          <a:endParaRPr lang="zh-CN" altLang="en-US"/>
        </a:p>
      </dgm:t>
    </dgm:pt>
    <dgm:pt modelId="{D135A2CC-627D-4601-8234-7F1678750C8A}" type="pres">
      <dgm:prSet presAssocID="{54610E44-37BD-434D-8D04-B7F7A65E2D97}" presName="diagram" presStyleCnt="0">
        <dgm:presLayoutVars>
          <dgm:chPref val="1"/>
          <dgm:dir/>
          <dgm:animOne val="branch"/>
          <dgm:animLvl val="lvl"/>
          <dgm:resizeHandles/>
        </dgm:presLayoutVars>
      </dgm:prSet>
      <dgm:spPr/>
      <dgm:t>
        <a:bodyPr/>
        <a:lstStyle/>
        <a:p>
          <a:endParaRPr lang="zh-CN" altLang="en-US"/>
        </a:p>
      </dgm:t>
    </dgm:pt>
    <dgm:pt modelId="{FDD087D8-0041-434C-8103-D7F353DF9749}" type="pres">
      <dgm:prSet presAssocID="{53CD7273-4975-4320-8D84-3114134A4AEB}" presName="root" presStyleCnt="0"/>
      <dgm:spPr/>
    </dgm:pt>
    <dgm:pt modelId="{1E6116A0-79E0-459E-84C5-E0C306973347}" type="pres">
      <dgm:prSet presAssocID="{53CD7273-4975-4320-8D84-3114134A4AEB}" presName="rootComposite" presStyleCnt="0"/>
      <dgm:spPr/>
    </dgm:pt>
    <dgm:pt modelId="{C0610991-AF2B-4BDE-B021-BDD98CC4A243}" type="pres">
      <dgm:prSet presAssocID="{53CD7273-4975-4320-8D84-3114134A4AEB}" presName="rootText" presStyleLbl="node1" presStyleIdx="0" presStyleCnt="2"/>
      <dgm:spPr/>
      <dgm:t>
        <a:bodyPr/>
        <a:lstStyle/>
        <a:p>
          <a:endParaRPr lang="zh-CN" altLang="en-US"/>
        </a:p>
      </dgm:t>
    </dgm:pt>
    <dgm:pt modelId="{D2DC3008-F4BE-4131-8CB3-038A4E6D04F0}" type="pres">
      <dgm:prSet presAssocID="{53CD7273-4975-4320-8D84-3114134A4AEB}" presName="rootConnector" presStyleLbl="node1" presStyleIdx="0" presStyleCnt="2"/>
      <dgm:spPr/>
      <dgm:t>
        <a:bodyPr/>
        <a:lstStyle/>
        <a:p>
          <a:endParaRPr lang="zh-CN" altLang="en-US"/>
        </a:p>
      </dgm:t>
    </dgm:pt>
    <dgm:pt modelId="{427FF2A4-ED41-451F-B3F3-00AF3297C6F0}" type="pres">
      <dgm:prSet presAssocID="{53CD7273-4975-4320-8D84-3114134A4AEB}" presName="childShape" presStyleCnt="0"/>
      <dgm:spPr/>
    </dgm:pt>
    <dgm:pt modelId="{FB88E660-379E-41A3-93E0-13A47F4498A3}" type="pres">
      <dgm:prSet presAssocID="{040E0480-4D9D-4173-A4F1-1037AD7A8E0A}" presName="Name13" presStyleLbl="parChTrans1D2" presStyleIdx="0" presStyleCnt="4"/>
      <dgm:spPr/>
      <dgm:t>
        <a:bodyPr/>
        <a:lstStyle/>
        <a:p>
          <a:endParaRPr lang="zh-CN" altLang="en-US"/>
        </a:p>
      </dgm:t>
    </dgm:pt>
    <dgm:pt modelId="{EE88F640-274D-4E61-A166-C53B6F86F707}" type="pres">
      <dgm:prSet presAssocID="{B4D248E3-D53A-42CC-B743-B3A94E701477}" presName="childText" presStyleLbl="bgAcc1" presStyleIdx="0" presStyleCnt="4">
        <dgm:presLayoutVars>
          <dgm:bulletEnabled val="1"/>
        </dgm:presLayoutVars>
      </dgm:prSet>
      <dgm:spPr/>
      <dgm:t>
        <a:bodyPr/>
        <a:lstStyle/>
        <a:p>
          <a:endParaRPr lang="zh-CN" altLang="en-US"/>
        </a:p>
      </dgm:t>
    </dgm:pt>
    <dgm:pt modelId="{36FE74BC-D100-44E6-B302-BBCFFC8F4E0B}" type="pres">
      <dgm:prSet presAssocID="{18BDE224-5D2D-4252-9EC7-82A667553CBF}" presName="Name13" presStyleLbl="parChTrans1D2" presStyleIdx="1" presStyleCnt="4"/>
      <dgm:spPr/>
      <dgm:t>
        <a:bodyPr/>
        <a:lstStyle/>
        <a:p>
          <a:endParaRPr lang="zh-CN" altLang="en-US"/>
        </a:p>
      </dgm:t>
    </dgm:pt>
    <dgm:pt modelId="{E69F451B-E8BE-432B-A5D2-6B5840AC4322}" type="pres">
      <dgm:prSet presAssocID="{F33B2D53-B7EC-4897-91B8-6EE9D06A309E}" presName="childText" presStyleLbl="bgAcc1" presStyleIdx="1" presStyleCnt="4">
        <dgm:presLayoutVars>
          <dgm:bulletEnabled val="1"/>
        </dgm:presLayoutVars>
      </dgm:prSet>
      <dgm:spPr/>
      <dgm:t>
        <a:bodyPr/>
        <a:lstStyle/>
        <a:p>
          <a:endParaRPr lang="zh-CN" altLang="en-US"/>
        </a:p>
      </dgm:t>
    </dgm:pt>
    <dgm:pt modelId="{108826B9-F673-4F8C-B984-F20157925C72}" type="pres">
      <dgm:prSet presAssocID="{FB298EA8-B9A0-4CD8-8A14-6BB0655DC335}" presName="root" presStyleCnt="0"/>
      <dgm:spPr/>
    </dgm:pt>
    <dgm:pt modelId="{6203FC95-A4A7-47C3-A1EE-B701A1873300}" type="pres">
      <dgm:prSet presAssocID="{FB298EA8-B9A0-4CD8-8A14-6BB0655DC335}" presName="rootComposite" presStyleCnt="0"/>
      <dgm:spPr/>
    </dgm:pt>
    <dgm:pt modelId="{78CE73D0-C633-45EC-B3FD-2DDC934D25C4}" type="pres">
      <dgm:prSet presAssocID="{FB298EA8-B9A0-4CD8-8A14-6BB0655DC335}" presName="rootText" presStyleLbl="node1" presStyleIdx="1" presStyleCnt="2"/>
      <dgm:spPr/>
      <dgm:t>
        <a:bodyPr/>
        <a:lstStyle/>
        <a:p>
          <a:endParaRPr lang="zh-CN" altLang="en-US"/>
        </a:p>
      </dgm:t>
    </dgm:pt>
    <dgm:pt modelId="{1C73932B-93BF-4320-9093-A24B65BB4D64}" type="pres">
      <dgm:prSet presAssocID="{FB298EA8-B9A0-4CD8-8A14-6BB0655DC335}" presName="rootConnector" presStyleLbl="node1" presStyleIdx="1" presStyleCnt="2"/>
      <dgm:spPr/>
      <dgm:t>
        <a:bodyPr/>
        <a:lstStyle/>
        <a:p>
          <a:endParaRPr lang="zh-CN" altLang="en-US"/>
        </a:p>
      </dgm:t>
    </dgm:pt>
    <dgm:pt modelId="{9BE51FCB-2D5B-4CD4-B3DE-D6B2181F8640}" type="pres">
      <dgm:prSet presAssocID="{FB298EA8-B9A0-4CD8-8A14-6BB0655DC335}" presName="childShape" presStyleCnt="0"/>
      <dgm:spPr/>
    </dgm:pt>
    <dgm:pt modelId="{5BE7FE9E-1CFA-44C8-BDA5-581E031B1580}" type="pres">
      <dgm:prSet presAssocID="{B1CE85D6-0D9F-4EF7-AA08-8E31459CDFBF}" presName="Name13" presStyleLbl="parChTrans1D2" presStyleIdx="2" presStyleCnt="4"/>
      <dgm:spPr/>
      <dgm:t>
        <a:bodyPr/>
        <a:lstStyle/>
        <a:p>
          <a:endParaRPr lang="zh-CN" altLang="en-US"/>
        </a:p>
      </dgm:t>
    </dgm:pt>
    <dgm:pt modelId="{3154FB19-D9D2-4510-B688-3A5452B68D71}" type="pres">
      <dgm:prSet presAssocID="{31728000-0652-4133-BC77-FEF91A27F3E1}" presName="childText" presStyleLbl="bgAcc1" presStyleIdx="2" presStyleCnt="4">
        <dgm:presLayoutVars>
          <dgm:bulletEnabled val="1"/>
        </dgm:presLayoutVars>
      </dgm:prSet>
      <dgm:spPr/>
      <dgm:t>
        <a:bodyPr/>
        <a:lstStyle/>
        <a:p>
          <a:endParaRPr lang="zh-CN" altLang="en-US"/>
        </a:p>
      </dgm:t>
    </dgm:pt>
    <dgm:pt modelId="{514A97DD-5C58-40C0-A3D3-3673583D9D96}" type="pres">
      <dgm:prSet presAssocID="{F2094F6F-6B79-4A7E-89C2-728BC4391B3C}" presName="Name13" presStyleLbl="parChTrans1D2" presStyleIdx="3" presStyleCnt="4"/>
      <dgm:spPr/>
      <dgm:t>
        <a:bodyPr/>
        <a:lstStyle/>
        <a:p>
          <a:endParaRPr lang="zh-CN" altLang="en-US"/>
        </a:p>
      </dgm:t>
    </dgm:pt>
    <dgm:pt modelId="{0C74068F-8FAF-4821-8CF1-0D9DA75A71D4}" type="pres">
      <dgm:prSet presAssocID="{4589EBFA-A139-424C-A949-0993DDA4FF46}" presName="childText" presStyleLbl="bgAcc1" presStyleIdx="3" presStyleCnt="4">
        <dgm:presLayoutVars>
          <dgm:bulletEnabled val="1"/>
        </dgm:presLayoutVars>
      </dgm:prSet>
      <dgm:spPr/>
      <dgm:t>
        <a:bodyPr/>
        <a:lstStyle/>
        <a:p>
          <a:endParaRPr lang="zh-CN" altLang="en-US"/>
        </a:p>
      </dgm:t>
    </dgm:pt>
  </dgm:ptLst>
  <dgm:cxnLst>
    <dgm:cxn modelId="{BDE0D83B-EE24-4EFF-9605-B21590833C3B}" type="presOf" srcId="{4589EBFA-A139-424C-A949-0993DDA4FF46}" destId="{0C74068F-8FAF-4821-8CF1-0D9DA75A71D4}" srcOrd="0" destOrd="0" presId="urn:microsoft.com/office/officeart/2005/8/layout/hierarchy3"/>
    <dgm:cxn modelId="{D480A305-77E4-477A-AD6A-BD2CDB2AF4AC}" type="presOf" srcId="{FB298EA8-B9A0-4CD8-8A14-6BB0655DC335}" destId="{1C73932B-93BF-4320-9093-A24B65BB4D64}" srcOrd="1" destOrd="0" presId="urn:microsoft.com/office/officeart/2005/8/layout/hierarchy3"/>
    <dgm:cxn modelId="{72B3E866-2A91-4709-8163-811365952DDA}" srcId="{54610E44-37BD-434D-8D04-B7F7A65E2D97}" destId="{53CD7273-4975-4320-8D84-3114134A4AEB}" srcOrd="0" destOrd="0" parTransId="{13D383E2-14B1-4F48-97FC-6F3B4052EFD1}" sibTransId="{A90D4311-F861-4105-BD1F-338816361915}"/>
    <dgm:cxn modelId="{96455EA8-EBA5-4B27-9030-F24370B6D783}" type="presOf" srcId="{B4D248E3-D53A-42CC-B743-B3A94E701477}" destId="{EE88F640-274D-4E61-A166-C53B6F86F707}" srcOrd="0" destOrd="0" presId="urn:microsoft.com/office/officeart/2005/8/layout/hierarchy3"/>
    <dgm:cxn modelId="{1CD6E3D4-A32F-492B-BBD4-A58BB799DC63}" srcId="{FB298EA8-B9A0-4CD8-8A14-6BB0655DC335}" destId="{4589EBFA-A139-424C-A949-0993DDA4FF46}" srcOrd="1" destOrd="0" parTransId="{F2094F6F-6B79-4A7E-89C2-728BC4391B3C}" sibTransId="{B08422FB-6898-4F85-8340-B60DF3DA552C}"/>
    <dgm:cxn modelId="{2E6A06DE-B287-46A9-9A6A-3C8EA68D699C}" srcId="{FB298EA8-B9A0-4CD8-8A14-6BB0655DC335}" destId="{31728000-0652-4133-BC77-FEF91A27F3E1}" srcOrd="0" destOrd="0" parTransId="{B1CE85D6-0D9F-4EF7-AA08-8E31459CDFBF}" sibTransId="{B845E8DC-4AEF-435E-8238-D3CAE92ACFB6}"/>
    <dgm:cxn modelId="{0171F83D-7B2E-4C8D-9D7E-9B82BEB4D18B}" type="presOf" srcId="{18BDE224-5D2D-4252-9EC7-82A667553CBF}" destId="{36FE74BC-D100-44E6-B302-BBCFFC8F4E0B}" srcOrd="0" destOrd="0" presId="urn:microsoft.com/office/officeart/2005/8/layout/hierarchy3"/>
    <dgm:cxn modelId="{AC1646BF-89BE-4361-916E-63163EACF5B2}" type="presOf" srcId="{F2094F6F-6B79-4A7E-89C2-728BC4391B3C}" destId="{514A97DD-5C58-40C0-A3D3-3673583D9D96}" srcOrd="0" destOrd="0" presId="urn:microsoft.com/office/officeart/2005/8/layout/hierarchy3"/>
    <dgm:cxn modelId="{59E82453-F670-4423-89E4-60DFAF01DE49}" type="presOf" srcId="{F33B2D53-B7EC-4897-91B8-6EE9D06A309E}" destId="{E69F451B-E8BE-432B-A5D2-6B5840AC4322}" srcOrd="0" destOrd="0" presId="urn:microsoft.com/office/officeart/2005/8/layout/hierarchy3"/>
    <dgm:cxn modelId="{78E484F0-96C1-4181-BD09-C10E3EA73199}" type="presOf" srcId="{040E0480-4D9D-4173-A4F1-1037AD7A8E0A}" destId="{FB88E660-379E-41A3-93E0-13A47F4498A3}" srcOrd="0" destOrd="0" presId="urn:microsoft.com/office/officeart/2005/8/layout/hierarchy3"/>
    <dgm:cxn modelId="{0B52EAF3-C7AA-499B-9425-E31207846645}" type="presOf" srcId="{54610E44-37BD-434D-8D04-B7F7A65E2D97}" destId="{D135A2CC-627D-4601-8234-7F1678750C8A}" srcOrd="0" destOrd="0" presId="urn:microsoft.com/office/officeart/2005/8/layout/hierarchy3"/>
    <dgm:cxn modelId="{F6558B26-7585-46CE-B4E1-6FBAE1951772}" srcId="{54610E44-37BD-434D-8D04-B7F7A65E2D97}" destId="{FB298EA8-B9A0-4CD8-8A14-6BB0655DC335}" srcOrd="1" destOrd="0" parTransId="{CAE2B676-4217-464D-B37F-9A51A14A4BF3}" sibTransId="{6C9CFD6E-1881-42C2-9843-B98D6E053F57}"/>
    <dgm:cxn modelId="{6DCC5C87-A68A-4D5B-B0F1-B7960F918E27}" type="presOf" srcId="{B1CE85D6-0D9F-4EF7-AA08-8E31459CDFBF}" destId="{5BE7FE9E-1CFA-44C8-BDA5-581E031B1580}" srcOrd="0" destOrd="0" presId="urn:microsoft.com/office/officeart/2005/8/layout/hierarchy3"/>
    <dgm:cxn modelId="{0EF67981-1D26-4D4C-83BF-5E4DBF6352EC}" srcId="{53CD7273-4975-4320-8D84-3114134A4AEB}" destId="{B4D248E3-D53A-42CC-B743-B3A94E701477}" srcOrd="0" destOrd="0" parTransId="{040E0480-4D9D-4173-A4F1-1037AD7A8E0A}" sibTransId="{A008304F-0F0E-467E-BD1F-63AC41D2ACE7}"/>
    <dgm:cxn modelId="{D4F59CC5-3929-408A-8DB5-25633D79E094}" srcId="{53CD7273-4975-4320-8D84-3114134A4AEB}" destId="{F33B2D53-B7EC-4897-91B8-6EE9D06A309E}" srcOrd="1" destOrd="0" parTransId="{18BDE224-5D2D-4252-9EC7-82A667553CBF}" sibTransId="{5C2D87AA-D680-408E-AC51-B9FACBAFAB08}"/>
    <dgm:cxn modelId="{00B80D3A-248F-43AB-BA16-5B3E8158EF35}" type="presOf" srcId="{53CD7273-4975-4320-8D84-3114134A4AEB}" destId="{C0610991-AF2B-4BDE-B021-BDD98CC4A243}" srcOrd="0" destOrd="0" presId="urn:microsoft.com/office/officeart/2005/8/layout/hierarchy3"/>
    <dgm:cxn modelId="{C6AD8423-76BA-4C83-BA4B-D45771AE10E5}" type="presOf" srcId="{31728000-0652-4133-BC77-FEF91A27F3E1}" destId="{3154FB19-D9D2-4510-B688-3A5452B68D71}" srcOrd="0" destOrd="0" presId="urn:microsoft.com/office/officeart/2005/8/layout/hierarchy3"/>
    <dgm:cxn modelId="{3839AB81-46EA-4DBB-9280-C662A6261E3E}" type="presOf" srcId="{53CD7273-4975-4320-8D84-3114134A4AEB}" destId="{D2DC3008-F4BE-4131-8CB3-038A4E6D04F0}" srcOrd="1" destOrd="0" presId="urn:microsoft.com/office/officeart/2005/8/layout/hierarchy3"/>
    <dgm:cxn modelId="{8D9EC0EA-7C34-4335-B5D4-3FC39E6E21F5}" type="presOf" srcId="{FB298EA8-B9A0-4CD8-8A14-6BB0655DC335}" destId="{78CE73D0-C633-45EC-B3FD-2DDC934D25C4}" srcOrd="0" destOrd="0" presId="urn:microsoft.com/office/officeart/2005/8/layout/hierarchy3"/>
    <dgm:cxn modelId="{6F043A0D-4ED5-42D0-88B2-62EE75EACE14}" type="presParOf" srcId="{D135A2CC-627D-4601-8234-7F1678750C8A}" destId="{FDD087D8-0041-434C-8103-D7F353DF9749}" srcOrd="0" destOrd="0" presId="urn:microsoft.com/office/officeart/2005/8/layout/hierarchy3"/>
    <dgm:cxn modelId="{BF21E233-8D49-4C44-83F4-333F403FD915}" type="presParOf" srcId="{FDD087D8-0041-434C-8103-D7F353DF9749}" destId="{1E6116A0-79E0-459E-84C5-E0C306973347}" srcOrd="0" destOrd="0" presId="urn:microsoft.com/office/officeart/2005/8/layout/hierarchy3"/>
    <dgm:cxn modelId="{72045FDD-BD70-43FB-9668-94691DFF5A2A}" type="presParOf" srcId="{1E6116A0-79E0-459E-84C5-E0C306973347}" destId="{C0610991-AF2B-4BDE-B021-BDD98CC4A243}" srcOrd="0" destOrd="0" presId="urn:microsoft.com/office/officeart/2005/8/layout/hierarchy3"/>
    <dgm:cxn modelId="{132074F3-DDA0-4210-A97B-C62DBCAB913E}" type="presParOf" srcId="{1E6116A0-79E0-459E-84C5-E0C306973347}" destId="{D2DC3008-F4BE-4131-8CB3-038A4E6D04F0}" srcOrd="1" destOrd="0" presId="urn:microsoft.com/office/officeart/2005/8/layout/hierarchy3"/>
    <dgm:cxn modelId="{AE20F94C-F795-44C3-BB5D-FF674EFAB824}" type="presParOf" srcId="{FDD087D8-0041-434C-8103-D7F353DF9749}" destId="{427FF2A4-ED41-451F-B3F3-00AF3297C6F0}" srcOrd="1" destOrd="0" presId="urn:microsoft.com/office/officeart/2005/8/layout/hierarchy3"/>
    <dgm:cxn modelId="{FD36DF9C-6E67-426C-A108-E07F6B8DABC0}" type="presParOf" srcId="{427FF2A4-ED41-451F-B3F3-00AF3297C6F0}" destId="{FB88E660-379E-41A3-93E0-13A47F4498A3}" srcOrd="0" destOrd="0" presId="urn:microsoft.com/office/officeart/2005/8/layout/hierarchy3"/>
    <dgm:cxn modelId="{CC3AA08A-1094-4E44-AFDA-0A45AA38AE36}" type="presParOf" srcId="{427FF2A4-ED41-451F-B3F3-00AF3297C6F0}" destId="{EE88F640-274D-4E61-A166-C53B6F86F707}" srcOrd="1" destOrd="0" presId="urn:microsoft.com/office/officeart/2005/8/layout/hierarchy3"/>
    <dgm:cxn modelId="{754A2836-981F-4BDE-B4A5-5CB0101957DF}" type="presParOf" srcId="{427FF2A4-ED41-451F-B3F3-00AF3297C6F0}" destId="{36FE74BC-D100-44E6-B302-BBCFFC8F4E0B}" srcOrd="2" destOrd="0" presId="urn:microsoft.com/office/officeart/2005/8/layout/hierarchy3"/>
    <dgm:cxn modelId="{C9332505-D8B1-4964-AA01-DF9F87099A96}" type="presParOf" srcId="{427FF2A4-ED41-451F-B3F3-00AF3297C6F0}" destId="{E69F451B-E8BE-432B-A5D2-6B5840AC4322}" srcOrd="3" destOrd="0" presId="urn:microsoft.com/office/officeart/2005/8/layout/hierarchy3"/>
    <dgm:cxn modelId="{7996D565-152D-40B3-A99A-E8D9BBE7692A}" type="presParOf" srcId="{D135A2CC-627D-4601-8234-7F1678750C8A}" destId="{108826B9-F673-4F8C-B984-F20157925C72}" srcOrd="1" destOrd="0" presId="urn:microsoft.com/office/officeart/2005/8/layout/hierarchy3"/>
    <dgm:cxn modelId="{BDCD68E2-CEA1-4151-8DF7-3C95A1E91483}" type="presParOf" srcId="{108826B9-F673-4F8C-B984-F20157925C72}" destId="{6203FC95-A4A7-47C3-A1EE-B701A1873300}" srcOrd="0" destOrd="0" presId="urn:microsoft.com/office/officeart/2005/8/layout/hierarchy3"/>
    <dgm:cxn modelId="{86B4A414-3B7A-416F-AF9A-84B5B714C70C}" type="presParOf" srcId="{6203FC95-A4A7-47C3-A1EE-B701A1873300}" destId="{78CE73D0-C633-45EC-B3FD-2DDC934D25C4}" srcOrd="0" destOrd="0" presId="urn:microsoft.com/office/officeart/2005/8/layout/hierarchy3"/>
    <dgm:cxn modelId="{5FE75113-95A7-4018-B863-242751B28B93}" type="presParOf" srcId="{6203FC95-A4A7-47C3-A1EE-B701A1873300}" destId="{1C73932B-93BF-4320-9093-A24B65BB4D64}" srcOrd="1" destOrd="0" presId="urn:microsoft.com/office/officeart/2005/8/layout/hierarchy3"/>
    <dgm:cxn modelId="{84CF0EDA-88C9-443F-ACE2-480187BE5762}" type="presParOf" srcId="{108826B9-F673-4F8C-B984-F20157925C72}" destId="{9BE51FCB-2D5B-4CD4-B3DE-D6B2181F8640}" srcOrd="1" destOrd="0" presId="urn:microsoft.com/office/officeart/2005/8/layout/hierarchy3"/>
    <dgm:cxn modelId="{53C97420-507C-472A-B629-4B612A968868}" type="presParOf" srcId="{9BE51FCB-2D5B-4CD4-B3DE-D6B2181F8640}" destId="{5BE7FE9E-1CFA-44C8-BDA5-581E031B1580}" srcOrd="0" destOrd="0" presId="urn:microsoft.com/office/officeart/2005/8/layout/hierarchy3"/>
    <dgm:cxn modelId="{62918FCC-7DF3-4EFE-9F14-31B8DB026040}" type="presParOf" srcId="{9BE51FCB-2D5B-4CD4-B3DE-D6B2181F8640}" destId="{3154FB19-D9D2-4510-B688-3A5452B68D71}" srcOrd="1" destOrd="0" presId="urn:microsoft.com/office/officeart/2005/8/layout/hierarchy3"/>
    <dgm:cxn modelId="{FFF47C84-ADAB-484B-92C9-A3E15A779B1A}" type="presParOf" srcId="{9BE51FCB-2D5B-4CD4-B3DE-D6B2181F8640}" destId="{514A97DD-5C58-40C0-A3D3-3673583D9D96}" srcOrd="2" destOrd="0" presId="urn:microsoft.com/office/officeart/2005/8/layout/hierarchy3"/>
    <dgm:cxn modelId="{515F4CE4-E8EB-49CF-A59C-B2EDEFD4CDA5}" type="presParOf" srcId="{9BE51FCB-2D5B-4CD4-B3DE-D6B2181F8640}" destId="{0C74068F-8FAF-4821-8CF1-0D9DA75A71D4}" srcOrd="3"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AD4138-A67D-47A3-9CBF-A23AD973C0D0}"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zh-CN" altLang="en-US"/>
        </a:p>
      </dgm:t>
    </dgm:pt>
    <dgm:pt modelId="{F7F97C1C-DBAA-4FBA-A9D1-7324FBBE4444}">
      <dgm:prSet custT="1"/>
      <dgm:spPr/>
      <dgm:t>
        <a:bodyPr/>
        <a:lstStyle/>
        <a:p>
          <a:pPr rtl="0"/>
          <a:r>
            <a:rPr lang="en-US" sz="2000" b="1" dirty="0" smtClean="0"/>
            <a:t>The information filter tends to be numerically more stable than the Kalman filter in many of the robotics applications.</a:t>
          </a:r>
          <a:endParaRPr lang="zh-CN" sz="2000" b="1" dirty="0"/>
        </a:p>
      </dgm:t>
    </dgm:pt>
    <dgm:pt modelId="{A6436EE5-D218-43A9-8F73-E79805440B17}" type="parTrans" cxnId="{73066CA5-BFE4-4769-B5E3-FB81C158A6A9}">
      <dgm:prSet/>
      <dgm:spPr/>
      <dgm:t>
        <a:bodyPr/>
        <a:lstStyle/>
        <a:p>
          <a:endParaRPr lang="zh-CN" altLang="en-US"/>
        </a:p>
      </dgm:t>
    </dgm:pt>
    <dgm:pt modelId="{A7EBA06B-8143-47F4-9C31-57740C480E0D}" type="sibTrans" cxnId="{73066CA5-BFE4-4769-B5E3-FB81C158A6A9}">
      <dgm:prSet/>
      <dgm:spPr/>
      <dgm:t>
        <a:bodyPr/>
        <a:lstStyle/>
        <a:p>
          <a:endParaRPr lang="zh-CN" altLang="en-US"/>
        </a:p>
      </dgm:t>
    </dgm:pt>
    <dgm:pt modelId="{607A4D4C-3A1D-4BF5-856C-E893A5F3C291}" type="pres">
      <dgm:prSet presAssocID="{25AD4138-A67D-47A3-9CBF-A23AD973C0D0}" presName="vert0" presStyleCnt="0">
        <dgm:presLayoutVars>
          <dgm:dir/>
          <dgm:animOne val="branch"/>
          <dgm:animLvl val="lvl"/>
        </dgm:presLayoutVars>
      </dgm:prSet>
      <dgm:spPr/>
      <dgm:t>
        <a:bodyPr/>
        <a:lstStyle/>
        <a:p>
          <a:endParaRPr lang="zh-CN" altLang="en-US"/>
        </a:p>
      </dgm:t>
    </dgm:pt>
    <dgm:pt modelId="{CB2C279F-04EC-4AAA-949E-600C91C2DD46}" type="pres">
      <dgm:prSet presAssocID="{F7F97C1C-DBAA-4FBA-A9D1-7324FBBE4444}" presName="thickLine" presStyleLbl="alignNode1" presStyleIdx="0" presStyleCnt="1"/>
      <dgm:spPr/>
    </dgm:pt>
    <dgm:pt modelId="{E2A431C2-8695-4B57-BB71-048FA464DEEC}" type="pres">
      <dgm:prSet presAssocID="{F7F97C1C-DBAA-4FBA-A9D1-7324FBBE4444}" presName="horz1" presStyleCnt="0"/>
      <dgm:spPr/>
    </dgm:pt>
    <dgm:pt modelId="{629A3215-8C7A-400D-BF77-48F3F8DCD7C6}" type="pres">
      <dgm:prSet presAssocID="{F7F97C1C-DBAA-4FBA-A9D1-7324FBBE4444}" presName="tx1" presStyleLbl="revTx" presStyleIdx="0" presStyleCnt="1"/>
      <dgm:spPr/>
      <dgm:t>
        <a:bodyPr/>
        <a:lstStyle/>
        <a:p>
          <a:endParaRPr lang="zh-CN" altLang="en-US"/>
        </a:p>
      </dgm:t>
    </dgm:pt>
    <dgm:pt modelId="{3D9A72D1-1405-4196-AB8C-29C24F1C2446}" type="pres">
      <dgm:prSet presAssocID="{F7F97C1C-DBAA-4FBA-A9D1-7324FBBE4444}" presName="vert1" presStyleCnt="0"/>
      <dgm:spPr/>
    </dgm:pt>
  </dgm:ptLst>
  <dgm:cxnLst>
    <dgm:cxn modelId="{73066CA5-BFE4-4769-B5E3-FB81C158A6A9}" srcId="{25AD4138-A67D-47A3-9CBF-A23AD973C0D0}" destId="{F7F97C1C-DBAA-4FBA-A9D1-7324FBBE4444}" srcOrd="0" destOrd="0" parTransId="{A6436EE5-D218-43A9-8F73-E79805440B17}" sibTransId="{A7EBA06B-8143-47F4-9C31-57740C480E0D}"/>
    <dgm:cxn modelId="{82C33C0F-A27A-4E44-95E4-6F28F651A03F}" type="presOf" srcId="{F7F97C1C-DBAA-4FBA-A9D1-7324FBBE4444}" destId="{629A3215-8C7A-400D-BF77-48F3F8DCD7C6}" srcOrd="0" destOrd="0" presId="urn:microsoft.com/office/officeart/2008/layout/LinedList"/>
    <dgm:cxn modelId="{F9524F7C-C648-40D0-ADED-02C48CC7A0CA}" type="presOf" srcId="{25AD4138-A67D-47A3-9CBF-A23AD973C0D0}" destId="{607A4D4C-3A1D-4BF5-856C-E893A5F3C291}" srcOrd="0" destOrd="0" presId="urn:microsoft.com/office/officeart/2008/layout/LinedList"/>
    <dgm:cxn modelId="{A19FD50C-483B-4454-A38A-13AB47201B98}" type="presParOf" srcId="{607A4D4C-3A1D-4BF5-856C-E893A5F3C291}" destId="{CB2C279F-04EC-4AAA-949E-600C91C2DD46}" srcOrd="0" destOrd="0" presId="urn:microsoft.com/office/officeart/2008/layout/LinedList"/>
    <dgm:cxn modelId="{1A8E1B43-4E50-4A17-B088-17DD40EB5B5A}" type="presParOf" srcId="{607A4D4C-3A1D-4BF5-856C-E893A5F3C291}" destId="{E2A431C2-8695-4B57-BB71-048FA464DEEC}" srcOrd="1" destOrd="0" presId="urn:microsoft.com/office/officeart/2008/layout/LinedList"/>
    <dgm:cxn modelId="{A13A53B1-459F-4181-94DD-3371613716C3}" type="presParOf" srcId="{E2A431C2-8695-4B57-BB71-048FA464DEEC}" destId="{629A3215-8C7A-400D-BF77-48F3F8DCD7C6}" srcOrd="0" destOrd="0" presId="urn:microsoft.com/office/officeart/2008/layout/LinedList"/>
    <dgm:cxn modelId="{7FD3043E-0915-4C1D-A075-5F278978C113}" type="presParOf" srcId="{E2A431C2-8695-4B57-BB71-048FA464DEEC}" destId="{3D9A72D1-1405-4196-AB8C-29C24F1C244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802F9E-17B5-4DBC-87C4-762ABB0DFDA4}"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zh-CN" altLang="en-US"/>
        </a:p>
      </dgm:t>
    </dgm:pt>
    <dgm:pt modelId="{CA085633-CB64-4EC7-89A2-91AF345C2EDE}">
      <dgm:prSet/>
      <dgm:spPr/>
      <dgm:t>
        <a:bodyPr/>
        <a:lstStyle/>
        <a:p>
          <a:pPr rtl="0"/>
          <a:r>
            <a:rPr lang="en-US" smtClean="0"/>
            <a:t>Information filter enables a robot to integrate information without  immediately resolving it into probabilities.</a:t>
          </a:r>
          <a:endParaRPr lang="zh-CN"/>
        </a:p>
      </dgm:t>
    </dgm:pt>
    <dgm:pt modelId="{49B59E0D-ACDD-4A00-84B4-AA3621572392}" type="parTrans" cxnId="{BBF4ECFA-8C2A-4FE7-A1B1-EC34BC97B92D}">
      <dgm:prSet/>
      <dgm:spPr/>
      <dgm:t>
        <a:bodyPr/>
        <a:lstStyle/>
        <a:p>
          <a:endParaRPr lang="zh-CN" altLang="en-US"/>
        </a:p>
      </dgm:t>
    </dgm:pt>
    <dgm:pt modelId="{9F97CCD0-343C-4E2D-82EA-4F4724EBBF68}" type="sibTrans" cxnId="{BBF4ECFA-8C2A-4FE7-A1B1-EC34BC97B92D}">
      <dgm:prSet/>
      <dgm:spPr/>
      <dgm:t>
        <a:bodyPr/>
        <a:lstStyle/>
        <a:p>
          <a:endParaRPr lang="zh-CN" altLang="en-US"/>
        </a:p>
      </dgm:t>
    </dgm:pt>
    <dgm:pt modelId="{4CE71FD8-C8A2-43DA-ACDC-A797AAB61CFE}">
      <dgm:prSet/>
      <dgm:spPr/>
      <dgm:t>
        <a:bodyPr/>
        <a:lstStyle/>
        <a:p>
          <a:pPr rtl="0"/>
          <a:r>
            <a:rPr lang="en-US" dirty="0" smtClean="0"/>
            <a:t>The information matrix and information vector in measurement update are additive.</a:t>
          </a:r>
          <a:endParaRPr lang="zh-CN" dirty="0"/>
        </a:p>
      </dgm:t>
    </dgm:pt>
    <dgm:pt modelId="{8BC585B3-B401-46D0-8AAA-FBCC5DAE67A3}" type="parTrans" cxnId="{D332544B-7A03-41A5-B4D4-3D24EFBECE2F}">
      <dgm:prSet/>
      <dgm:spPr/>
      <dgm:t>
        <a:bodyPr/>
        <a:lstStyle/>
        <a:p>
          <a:endParaRPr lang="zh-CN" altLang="en-US"/>
        </a:p>
      </dgm:t>
    </dgm:pt>
    <dgm:pt modelId="{2464CE04-49BB-4034-8260-E48269A96648}" type="sibTrans" cxnId="{D332544B-7A03-41A5-B4D4-3D24EFBECE2F}">
      <dgm:prSet/>
      <dgm:spPr/>
      <dgm:t>
        <a:bodyPr/>
        <a:lstStyle/>
        <a:p>
          <a:endParaRPr lang="zh-CN" altLang="en-US"/>
        </a:p>
      </dgm:t>
    </dgm:pt>
    <dgm:pt modelId="{C40CAB43-DA82-4DA0-BC94-2114A768EC53}">
      <dgm:prSet/>
      <dgm:spPr/>
      <dgm:t>
        <a:bodyPr/>
        <a:lstStyle/>
        <a:p>
          <a:pPr rtl="0"/>
          <a:r>
            <a:rPr lang="en-US" dirty="0" smtClean="0"/>
            <a:t>This can be of great advantage in complex estimation problems, involving hundreds or even millions of variables.</a:t>
          </a:r>
          <a:endParaRPr lang="zh-CN" dirty="0"/>
        </a:p>
      </dgm:t>
    </dgm:pt>
    <dgm:pt modelId="{36EAA8A0-FB66-4E50-BAC5-E1C312043EE7}" type="parTrans" cxnId="{5C104164-C69A-4CC3-B181-AB4B17569782}">
      <dgm:prSet/>
      <dgm:spPr/>
      <dgm:t>
        <a:bodyPr/>
        <a:lstStyle/>
        <a:p>
          <a:endParaRPr lang="zh-CN" altLang="en-US"/>
        </a:p>
      </dgm:t>
    </dgm:pt>
    <dgm:pt modelId="{3B6CD736-9080-4927-8945-ED033E7E3A65}" type="sibTrans" cxnId="{5C104164-C69A-4CC3-B181-AB4B17569782}">
      <dgm:prSet/>
      <dgm:spPr/>
      <dgm:t>
        <a:bodyPr/>
        <a:lstStyle/>
        <a:p>
          <a:endParaRPr lang="zh-CN" altLang="en-US"/>
        </a:p>
      </dgm:t>
    </dgm:pt>
    <dgm:pt modelId="{9A991191-F15C-441A-9444-187C282B869B}">
      <dgm:prSet/>
      <dgm:spPr/>
      <dgm:t>
        <a:bodyPr/>
        <a:lstStyle/>
        <a:p>
          <a:pPr rtl="0"/>
          <a:r>
            <a:rPr lang="en-US" dirty="0" smtClean="0"/>
            <a:t>It naturally fits multi-robot problems which often involve the integration of sensor data collected </a:t>
          </a:r>
          <a:r>
            <a:rPr lang="en-US" dirty="0" err="1" smtClean="0"/>
            <a:t>decentrally</a:t>
          </a:r>
          <a:r>
            <a:rPr lang="en-US" dirty="0" smtClean="0"/>
            <a:t>.</a:t>
          </a:r>
          <a:endParaRPr lang="zh-CN" dirty="0"/>
        </a:p>
      </dgm:t>
    </dgm:pt>
    <dgm:pt modelId="{5AB8DEE8-F22D-4671-B243-08A8E6095BAC}" type="parTrans" cxnId="{D1FDC87B-3161-4215-BB22-9165B235C1F0}">
      <dgm:prSet/>
      <dgm:spPr/>
      <dgm:t>
        <a:bodyPr/>
        <a:lstStyle/>
        <a:p>
          <a:endParaRPr lang="zh-CN" altLang="en-US"/>
        </a:p>
      </dgm:t>
    </dgm:pt>
    <dgm:pt modelId="{B0F7C187-BF35-48BE-A92D-A11E9F4C963C}" type="sibTrans" cxnId="{D1FDC87B-3161-4215-BB22-9165B235C1F0}">
      <dgm:prSet/>
      <dgm:spPr/>
      <dgm:t>
        <a:bodyPr/>
        <a:lstStyle/>
        <a:p>
          <a:endParaRPr lang="zh-CN" altLang="en-US"/>
        </a:p>
      </dgm:t>
    </dgm:pt>
    <dgm:pt modelId="{7650DA4C-112A-43D6-8CAD-6E8BEC2EEF0C}" type="pres">
      <dgm:prSet presAssocID="{93802F9E-17B5-4DBC-87C4-762ABB0DFDA4}" presName="linear" presStyleCnt="0">
        <dgm:presLayoutVars>
          <dgm:animLvl val="lvl"/>
          <dgm:resizeHandles val="exact"/>
        </dgm:presLayoutVars>
      </dgm:prSet>
      <dgm:spPr/>
      <dgm:t>
        <a:bodyPr/>
        <a:lstStyle/>
        <a:p>
          <a:endParaRPr lang="zh-CN" altLang="en-US"/>
        </a:p>
      </dgm:t>
    </dgm:pt>
    <dgm:pt modelId="{ABEA5EB2-E930-4438-8DDA-9D01380EB755}" type="pres">
      <dgm:prSet presAssocID="{CA085633-CB64-4EC7-89A2-91AF345C2EDE}" presName="parentText" presStyleLbl="node1" presStyleIdx="0" presStyleCnt="4">
        <dgm:presLayoutVars>
          <dgm:chMax val="0"/>
          <dgm:bulletEnabled val="1"/>
        </dgm:presLayoutVars>
      </dgm:prSet>
      <dgm:spPr/>
      <dgm:t>
        <a:bodyPr/>
        <a:lstStyle/>
        <a:p>
          <a:endParaRPr lang="zh-CN" altLang="en-US"/>
        </a:p>
      </dgm:t>
    </dgm:pt>
    <dgm:pt modelId="{187408AF-4930-493C-93F1-169AB19AF1C3}" type="pres">
      <dgm:prSet presAssocID="{9F97CCD0-343C-4E2D-82EA-4F4724EBBF68}" presName="spacer" presStyleCnt="0"/>
      <dgm:spPr/>
    </dgm:pt>
    <dgm:pt modelId="{5AC151A8-EB88-49AC-941C-30C38976338E}" type="pres">
      <dgm:prSet presAssocID="{4CE71FD8-C8A2-43DA-ACDC-A797AAB61CFE}" presName="parentText" presStyleLbl="node1" presStyleIdx="1" presStyleCnt="4">
        <dgm:presLayoutVars>
          <dgm:chMax val="0"/>
          <dgm:bulletEnabled val="1"/>
        </dgm:presLayoutVars>
      </dgm:prSet>
      <dgm:spPr/>
      <dgm:t>
        <a:bodyPr/>
        <a:lstStyle/>
        <a:p>
          <a:endParaRPr lang="zh-CN" altLang="en-US"/>
        </a:p>
      </dgm:t>
    </dgm:pt>
    <dgm:pt modelId="{E4F9A577-1EAF-4B75-A694-548508C1BD4B}" type="pres">
      <dgm:prSet presAssocID="{2464CE04-49BB-4034-8260-E48269A96648}" presName="spacer" presStyleCnt="0"/>
      <dgm:spPr/>
    </dgm:pt>
    <dgm:pt modelId="{7CCB14C5-0290-41F9-B67E-42261E6242E1}" type="pres">
      <dgm:prSet presAssocID="{C40CAB43-DA82-4DA0-BC94-2114A768EC53}" presName="parentText" presStyleLbl="node1" presStyleIdx="2" presStyleCnt="4">
        <dgm:presLayoutVars>
          <dgm:chMax val="0"/>
          <dgm:bulletEnabled val="1"/>
        </dgm:presLayoutVars>
      </dgm:prSet>
      <dgm:spPr/>
      <dgm:t>
        <a:bodyPr/>
        <a:lstStyle/>
        <a:p>
          <a:endParaRPr lang="zh-CN" altLang="en-US"/>
        </a:p>
      </dgm:t>
    </dgm:pt>
    <dgm:pt modelId="{B2186868-4007-4258-8A2D-2D8DCED3C644}" type="pres">
      <dgm:prSet presAssocID="{3B6CD736-9080-4927-8945-ED033E7E3A65}" presName="spacer" presStyleCnt="0"/>
      <dgm:spPr/>
    </dgm:pt>
    <dgm:pt modelId="{0CF05342-6392-44DF-A033-2FBE53D922FD}" type="pres">
      <dgm:prSet presAssocID="{9A991191-F15C-441A-9444-187C282B869B}" presName="parentText" presStyleLbl="node1" presStyleIdx="3" presStyleCnt="4">
        <dgm:presLayoutVars>
          <dgm:chMax val="0"/>
          <dgm:bulletEnabled val="1"/>
        </dgm:presLayoutVars>
      </dgm:prSet>
      <dgm:spPr/>
      <dgm:t>
        <a:bodyPr/>
        <a:lstStyle/>
        <a:p>
          <a:endParaRPr lang="zh-CN" altLang="en-US"/>
        </a:p>
      </dgm:t>
    </dgm:pt>
  </dgm:ptLst>
  <dgm:cxnLst>
    <dgm:cxn modelId="{D1FDC87B-3161-4215-BB22-9165B235C1F0}" srcId="{93802F9E-17B5-4DBC-87C4-762ABB0DFDA4}" destId="{9A991191-F15C-441A-9444-187C282B869B}" srcOrd="3" destOrd="0" parTransId="{5AB8DEE8-F22D-4671-B243-08A8E6095BAC}" sibTransId="{B0F7C187-BF35-48BE-A92D-A11E9F4C963C}"/>
    <dgm:cxn modelId="{868BB34D-568C-4CB6-8919-7D65C327F1DF}" type="presOf" srcId="{9A991191-F15C-441A-9444-187C282B869B}" destId="{0CF05342-6392-44DF-A033-2FBE53D922FD}" srcOrd="0" destOrd="0" presId="urn:microsoft.com/office/officeart/2005/8/layout/vList2"/>
    <dgm:cxn modelId="{BBF4ECFA-8C2A-4FE7-A1B1-EC34BC97B92D}" srcId="{93802F9E-17B5-4DBC-87C4-762ABB0DFDA4}" destId="{CA085633-CB64-4EC7-89A2-91AF345C2EDE}" srcOrd="0" destOrd="0" parTransId="{49B59E0D-ACDD-4A00-84B4-AA3621572392}" sibTransId="{9F97CCD0-343C-4E2D-82EA-4F4724EBBF68}"/>
    <dgm:cxn modelId="{3CE677B3-F35C-4FBC-8D53-882ABA56AE92}" type="presOf" srcId="{4CE71FD8-C8A2-43DA-ACDC-A797AAB61CFE}" destId="{5AC151A8-EB88-49AC-941C-30C38976338E}" srcOrd="0" destOrd="0" presId="urn:microsoft.com/office/officeart/2005/8/layout/vList2"/>
    <dgm:cxn modelId="{5C104164-C69A-4CC3-B181-AB4B17569782}" srcId="{93802F9E-17B5-4DBC-87C4-762ABB0DFDA4}" destId="{C40CAB43-DA82-4DA0-BC94-2114A768EC53}" srcOrd="2" destOrd="0" parTransId="{36EAA8A0-FB66-4E50-BAC5-E1C312043EE7}" sibTransId="{3B6CD736-9080-4927-8945-ED033E7E3A65}"/>
    <dgm:cxn modelId="{D332544B-7A03-41A5-B4D4-3D24EFBECE2F}" srcId="{93802F9E-17B5-4DBC-87C4-762ABB0DFDA4}" destId="{4CE71FD8-C8A2-43DA-ACDC-A797AAB61CFE}" srcOrd="1" destOrd="0" parTransId="{8BC585B3-B401-46D0-8AAA-FBCC5DAE67A3}" sibTransId="{2464CE04-49BB-4034-8260-E48269A96648}"/>
    <dgm:cxn modelId="{3ED39BA9-DBCC-45E1-B94E-3F776BBA14A6}" type="presOf" srcId="{CA085633-CB64-4EC7-89A2-91AF345C2EDE}" destId="{ABEA5EB2-E930-4438-8DDA-9D01380EB755}" srcOrd="0" destOrd="0" presId="urn:microsoft.com/office/officeart/2005/8/layout/vList2"/>
    <dgm:cxn modelId="{A72C42ED-9B23-49C0-89C4-355C541E2DD2}" type="presOf" srcId="{93802F9E-17B5-4DBC-87C4-762ABB0DFDA4}" destId="{7650DA4C-112A-43D6-8CAD-6E8BEC2EEF0C}" srcOrd="0" destOrd="0" presId="urn:microsoft.com/office/officeart/2005/8/layout/vList2"/>
    <dgm:cxn modelId="{E1B7E906-CBAB-456F-99B1-C815F40A22B7}" type="presOf" srcId="{C40CAB43-DA82-4DA0-BC94-2114A768EC53}" destId="{7CCB14C5-0290-41F9-B67E-42261E6242E1}" srcOrd="0" destOrd="0" presId="urn:microsoft.com/office/officeart/2005/8/layout/vList2"/>
    <dgm:cxn modelId="{F6CAA64F-3EB5-4658-B9EF-1CB3D4F35698}" type="presParOf" srcId="{7650DA4C-112A-43D6-8CAD-6E8BEC2EEF0C}" destId="{ABEA5EB2-E930-4438-8DDA-9D01380EB755}" srcOrd="0" destOrd="0" presId="urn:microsoft.com/office/officeart/2005/8/layout/vList2"/>
    <dgm:cxn modelId="{2A911474-BCA4-4370-89D2-141C91EF6C2D}" type="presParOf" srcId="{7650DA4C-112A-43D6-8CAD-6E8BEC2EEF0C}" destId="{187408AF-4930-493C-93F1-169AB19AF1C3}" srcOrd="1" destOrd="0" presId="urn:microsoft.com/office/officeart/2005/8/layout/vList2"/>
    <dgm:cxn modelId="{A2D9AEE5-D77B-4A82-BA90-4A1DD2CE4276}" type="presParOf" srcId="{7650DA4C-112A-43D6-8CAD-6E8BEC2EEF0C}" destId="{5AC151A8-EB88-49AC-941C-30C38976338E}" srcOrd="2" destOrd="0" presId="urn:microsoft.com/office/officeart/2005/8/layout/vList2"/>
    <dgm:cxn modelId="{987A180A-9A72-4977-BE7B-E9AA0DA3B1B0}" type="presParOf" srcId="{7650DA4C-112A-43D6-8CAD-6E8BEC2EEF0C}" destId="{E4F9A577-1EAF-4B75-A694-548508C1BD4B}" srcOrd="3" destOrd="0" presId="urn:microsoft.com/office/officeart/2005/8/layout/vList2"/>
    <dgm:cxn modelId="{7F606C07-4D75-4049-9C2D-1B54DFBF93D0}" type="presParOf" srcId="{7650DA4C-112A-43D6-8CAD-6E8BEC2EEF0C}" destId="{7CCB14C5-0290-41F9-B67E-42261E6242E1}" srcOrd="4" destOrd="0" presId="urn:microsoft.com/office/officeart/2005/8/layout/vList2"/>
    <dgm:cxn modelId="{D57E2A27-45A7-4385-BB5A-83B1B34F7C61}" type="presParOf" srcId="{7650DA4C-112A-43D6-8CAD-6E8BEC2EEF0C}" destId="{B2186868-4007-4258-8A2D-2D8DCED3C644}" srcOrd="5" destOrd="0" presId="urn:microsoft.com/office/officeart/2005/8/layout/vList2"/>
    <dgm:cxn modelId="{C984FD7A-7DCB-402C-90FF-FF2F67024016}" type="presParOf" srcId="{7650DA4C-112A-43D6-8CAD-6E8BEC2EEF0C}" destId="{0CF05342-6392-44DF-A033-2FBE53D922FD}"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90B9B1C2-C1BB-4119-80EB-9FEEDF6123F4}"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zh-CN" altLang="en-US"/>
        </a:p>
      </dgm:t>
    </dgm:pt>
    <dgm:pt modelId="{CA2D0F37-D295-4280-AA72-3C60190F25F0}">
      <dgm:prSet/>
      <dgm:spPr/>
      <dgm:t>
        <a:bodyPr/>
        <a:lstStyle/>
        <a:p>
          <a:pPr rtl="0"/>
          <a:r>
            <a:rPr lang="en-US" b="1" smtClean="0">
              <a:effectLst>
                <a:outerShdw blurRad="38100" dist="38100" dir="2700000" algn="tl">
                  <a:srgbClr val="000000">
                    <a:alpha val="43137"/>
                  </a:srgbClr>
                </a:outerShdw>
              </a:effectLst>
            </a:rPr>
            <a:t>A primary disadvantage of the EIF is the need to recover a state estimate in the update step </a:t>
          </a:r>
          <a:endParaRPr lang="zh-CN" b="1">
            <a:effectLst>
              <a:outerShdw blurRad="38100" dist="38100" dir="2700000" algn="tl">
                <a:srgbClr val="000000">
                  <a:alpha val="43137"/>
                </a:srgbClr>
              </a:outerShdw>
            </a:effectLst>
          </a:endParaRPr>
        </a:p>
      </dgm:t>
    </dgm:pt>
    <dgm:pt modelId="{03CCAE28-B605-4361-A012-5F760A2414E0}" type="parTrans" cxnId="{538E8D97-4C5B-4A4C-9D8F-5AB786463B58}">
      <dgm:prSet/>
      <dgm:spPr/>
      <dgm:t>
        <a:bodyPr/>
        <a:lstStyle/>
        <a:p>
          <a:endParaRPr lang="zh-CN" altLang="en-US"/>
        </a:p>
      </dgm:t>
    </dgm:pt>
    <dgm:pt modelId="{87C170F9-7BFE-4CD2-90AC-D136F081AFB7}" type="sibTrans" cxnId="{538E8D97-4C5B-4A4C-9D8F-5AB786463B58}">
      <dgm:prSet/>
      <dgm:spPr/>
      <dgm:t>
        <a:bodyPr/>
        <a:lstStyle/>
        <a:p>
          <a:endParaRPr lang="zh-CN" altLang="en-US"/>
        </a:p>
      </dgm:t>
    </dgm:pt>
    <dgm:pt modelId="{59A5155D-B697-4EEA-815D-8891A1012EF5}">
      <dgm:prSet/>
      <dgm:spPr/>
      <dgm:t>
        <a:bodyPr/>
        <a:lstStyle/>
        <a:p>
          <a:pPr rtl="0"/>
          <a:r>
            <a:rPr lang="en-US" b="1" dirty="0" smtClean="0">
              <a:effectLst>
                <a:outerShdw blurRad="38100" dist="38100" dir="2700000" algn="tl">
                  <a:srgbClr val="000000">
                    <a:alpha val="43137"/>
                  </a:srgbClr>
                </a:outerShdw>
              </a:effectLst>
            </a:rPr>
            <a:t>Further matrix inversions are required for the prediction step of the information filters. </a:t>
          </a:r>
          <a:endParaRPr lang="zh-CN" b="1" dirty="0">
            <a:effectLst>
              <a:outerShdw blurRad="38100" dist="38100" dir="2700000" algn="tl">
                <a:srgbClr val="000000">
                  <a:alpha val="43137"/>
                </a:srgbClr>
              </a:outerShdw>
            </a:effectLst>
          </a:endParaRPr>
        </a:p>
      </dgm:t>
    </dgm:pt>
    <dgm:pt modelId="{5A101E70-01DD-45A3-A6C6-6DFF5B3D0866}" type="parTrans" cxnId="{11380075-0A2A-4E0A-8211-7DC3843A397B}">
      <dgm:prSet/>
      <dgm:spPr/>
      <dgm:t>
        <a:bodyPr/>
        <a:lstStyle/>
        <a:p>
          <a:endParaRPr lang="zh-CN" altLang="en-US"/>
        </a:p>
      </dgm:t>
    </dgm:pt>
    <dgm:pt modelId="{B9E06CAB-596D-41F3-8715-68308B7DFECB}" type="sibTrans" cxnId="{11380075-0A2A-4E0A-8211-7DC3843A397B}">
      <dgm:prSet/>
      <dgm:spPr/>
      <dgm:t>
        <a:bodyPr/>
        <a:lstStyle/>
        <a:p>
          <a:endParaRPr lang="zh-CN" altLang="en-US"/>
        </a:p>
      </dgm:t>
    </dgm:pt>
    <dgm:pt modelId="{14CC936A-A516-48F6-BA4F-106E3D1CEC9F}">
      <dgm:prSet/>
      <dgm:spPr/>
      <dgm:t>
        <a:bodyPr/>
        <a:lstStyle/>
        <a:p>
          <a:pPr rtl="0"/>
          <a:r>
            <a:rPr lang="en-US" b="1" smtClean="0">
              <a:effectLst>
                <a:outerShdw blurRad="38100" dist="38100" dir="2700000" algn="tl">
                  <a:srgbClr val="000000">
                    <a:alpha val="43137"/>
                  </a:srgbClr>
                </a:outerShdw>
              </a:effectLst>
            </a:rPr>
            <a:t>The EKF does not involve the inversion of matrices of comparable size. </a:t>
          </a:r>
          <a:endParaRPr lang="zh-CN" b="1">
            <a:effectLst>
              <a:outerShdw blurRad="38100" dist="38100" dir="2700000" algn="tl">
                <a:srgbClr val="000000">
                  <a:alpha val="43137"/>
                </a:srgbClr>
              </a:outerShdw>
            </a:effectLst>
          </a:endParaRPr>
        </a:p>
      </dgm:t>
    </dgm:pt>
    <dgm:pt modelId="{1EC2EDC8-D824-48BE-A77E-EF43917D126F}" type="parTrans" cxnId="{E5C7A255-046A-4BA2-A88C-BDA3BA56F4BD}">
      <dgm:prSet/>
      <dgm:spPr/>
      <dgm:t>
        <a:bodyPr/>
        <a:lstStyle/>
        <a:p>
          <a:endParaRPr lang="zh-CN" altLang="en-US"/>
        </a:p>
      </dgm:t>
    </dgm:pt>
    <dgm:pt modelId="{74330B09-790D-491E-B59B-C57A10FEC9B7}" type="sibTrans" cxnId="{E5C7A255-046A-4BA2-A88C-BDA3BA56F4BD}">
      <dgm:prSet/>
      <dgm:spPr/>
      <dgm:t>
        <a:bodyPr/>
        <a:lstStyle/>
        <a:p>
          <a:endParaRPr lang="zh-CN" altLang="en-US"/>
        </a:p>
      </dgm:t>
    </dgm:pt>
    <dgm:pt modelId="{5F7D7E4D-C363-42BA-8120-E3FE2E2D3F94}">
      <dgm:prSet/>
      <dgm:spPr/>
      <dgm:t>
        <a:bodyPr/>
        <a:lstStyle/>
        <a:p>
          <a:pPr rtl="0"/>
          <a:r>
            <a:rPr lang="en-US" b="1" smtClean="0">
              <a:effectLst>
                <a:outerShdw blurRad="38100" dist="38100" dir="2700000" algn="tl">
                  <a:srgbClr val="000000">
                    <a:alpha val="43137"/>
                  </a:srgbClr>
                </a:outerShdw>
              </a:effectLst>
            </a:rPr>
            <a:t>For high dimensional state spaces, the information filter is generally believed to be computationally inferior to the Kalman filter.</a:t>
          </a:r>
          <a:endParaRPr lang="zh-CN" b="1">
            <a:effectLst>
              <a:outerShdw blurRad="38100" dist="38100" dir="2700000" algn="tl">
                <a:srgbClr val="000000">
                  <a:alpha val="43137"/>
                </a:srgbClr>
              </a:outerShdw>
            </a:effectLst>
          </a:endParaRPr>
        </a:p>
      </dgm:t>
    </dgm:pt>
    <dgm:pt modelId="{2652CEC8-EEC7-48F4-9F68-92B1323A9D61}" type="parTrans" cxnId="{DE0CB67E-B7F2-4A81-8572-79BED153815F}">
      <dgm:prSet/>
      <dgm:spPr/>
      <dgm:t>
        <a:bodyPr/>
        <a:lstStyle/>
        <a:p>
          <a:endParaRPr lang="zh-CN" altLang="en-US"/>
        </a:p>
      </dgm:t>
    </dgm:pt>
    <dgm:pt modelId="{8FF03451-F85A-4775-B3BC-42601FAA5CE8}" type="sibTrans" cxnId="{DE0CB67E-B7F2-4A81-8572-79BED153815F}">
      <dgm:prSet/>
      <dgm:spPr/>
      <dgm:t>
        <a:bodyPr/>
        <a:lstStyle/>
        <a:p>
          <a:endParaRPr lang="zh-CN" altLang="en-US"/>
        </a:p>
      </dgm:t>
    </dgm:pt>
    <dgm:pt modelId="{F1319BB6-B853-4AEC-88C6-609976A5B5DE}">
      <dgm:prSet/>
      <dgm:spPr/>
      <dgm:t>
        <a:bodyPr/>
        <a:lstStyle/>
        <a:p>
          <a:pPr rtl="0"/>
          <a:r>
            <a:rPr lang="en-US" b="1" dirty="0" smtClean="0">
              <a:effectLst>
                <a:outerShdw blurRad="38100" dist="38100" dir="2700000" algn="tl">
                  <a:srgbClr val="000000">
                    <a:alpha val="43137"/>
                  </a:srgbClr>
                </a:outerShdw>
              </a:effectLst>
            </a:rPr>
            <a:t>This is one of the reasons why the EKF has been vastly more popular than the EIF.</a:t>
          </a:r>
          <a:endParaRPr lang="zh-CN" b="1" dirty="0">
            <a:effectLst>
              <a:outerShdw blurRad="38100" dist="38100" dir="2700000" algn="tl">
                <a:srgbClr val="000000">
                  <a:alpha val="43137"/>
                </a:srgbClr>
              </a:outerShdw>
            </a:effectLst>
          </a:endParaRPr>
        </a:p>
      </dgm:t>
    </dgm:pt>
    <dgm:pt modelId="{2C43D20F-6073-4893-8F4F-BC6D6EC591A0}" type="parTrans" cxnId="{F66F2565-29BE-49B9-9183-15D3FB84DCC8}">
      <dgm:prSet/>
      <dgm:spPr/>
      <dgm:t>
        <a:bodyPr/>
        <a:lstStyle/>
        <a:p>
          <a:endParaRPr lang="zh-CN" altLang="en-US"/>
        </a:p>
      </dgm:t>
    </dgm:pt>
    <dgm:pt modelId="{503EB3FC-2455-4745-A612-030F4E3686B2}" type="sibTrans" cxnId="{F66F2565-29BE-49B9-9183-15D3FB84DCC8}">
      <dgm:prSet/>
      <dgm:spPr/>
      <dgm:t>
        <a:bodyPr/>
        <a:lstStyle/>
        <a:p>
          <a:endParaRPr lang="zh-CN" altLang="en-US"/>
        </a:p>
      </dgm:t>
    </dgm:pt>
    <dgm:pt modelId="{000383AF-7313-46FE-A58A-13D277B448A6}" type="pres">
      <dgm:prSet presAssocID="{90B9B1C2-C1BB-4119-80EB-9FEEDF6123F4}" presName="diagram" presStyleCnt="0">
        <dgm:presLayoutVars>
          <dgm:dir/>
          <dgm:resizeHandles val="exact"/>
        </dgm:presLayoutVars>
      </dgm:prSet>
      <dgm:spPr/>
      <dgm:t>
        <a:bodyPr/>
        <a:lstStyle/>
        <a:p>
          <a:endParaRPr lang="zh-CN" altLang="en-US"/>
        </a:p>
      </dgm:t>
    </dgm:pt>
    <dgm:pt modelId="{BD770A12-DB17-421D-B3A4-896E92555732}" type="pres">
      <dgm:prSet presAssocID="{CA2D0F37-D295-4280-AA72-3C60190F25F0}" presName="node" presStyleLbl="node1" presStyleIdx="0" presStyleCnt="5">
        <dgm:presLayoutVars>
          <dgm:bulletEnabled val="1"/>
        </dgm:presLayoutVars>
      </dgm:prSet>
      <dgm:spPr/>
      <dgm:t>
        <a:bodyPr/>
        <a:lstStyle/>
        <a:p>
          <a:endParaRPr lang="zh-CN" altLang="en-US"/>
        </a:p>
      </dgm:t>
    </dgm:pt>
    <dgm:pt modelId="{80B401DA-EF8D-4218-B02E-525C0DED0F52}" type="pres">
      <dgm:prSet presAssocID="{87C170F9-7BFE-4CD2-90AC-D136F081AFB7}" presName="sibTrans" presStyleCnt="0"/>
      <dgm:spPr/>
    </dgm:pt>
    <dgm:pt modelId="{4A963FA6-1BDC-456E-9052-F8F7E71CAE12}" type="pres">
      <dgm:prSet presAssocID="{59A5155D-B697-4EEA-815D-8891A1012EF5}" presName="node" presStyleLbl="node1" presStyleIdx="1" presStyleCnt="5">
        <dgm:presLayoutVars>
          <dgm:bulletEnabled val="1"/>
        </dgm:presLayoutVars>
      </dgm:prSet>
      <dgm:spPr/>
      <dgm:t>
        <a:bodyPr/>
        <a:lstStyle/>
        <a:p>
          <a:endParaRPr lang="zh-CN" altLang="en-US"/>
        </a:p>
      </dgm:t>
    </dgm:pt>
    <dgm:pt modelId="{23B808C9-FCF3-436E-B594-F68198C511E6}" type="pres">
      <dgm:prSet presAssocID="{B9E06CAB-596D-41F3-8715-68308B7DFECB}" presName="sibTrans" presStyleCnt="0"/>
      <dgm:spPr/>
    </dgm:pt>
    <dgm:pt modelId="{FD171B64-FB02-44DC-A242-CA4BC4CFE88A}" type="pres">
      <dgm:prSet presAssocID="{14CC936A-A516-48F6-BA4F-106E3D1CEC9F}" presName="node" presStyleLbl="node1" presStyleIdx="2" presStyleCnt="5">
        <dgm:presLayoutVars>
          <dgm:bulletEnabled val="1"/>
        </dgm:presLayoutVars>
      </dgm:prSet>
      <dgm:spPr/>
      <dgm:t>
        <a:bodyPr/>
        <a:lstStyle/>
        <a:p>
          <a:endParaRPr lang="zh-CN" altLang="en-US"/>
        </a:p>
      </dgm:t>
    </dgm:pt>
    <dgm:pt modelId="{98259A22-94C7-4A12-9348-659CF49508F4}" type="pres">
      <dgm:prSet presAssocID="{74330B09-790D-491E-B59B-C57A10FEC9B7}" presName="sibTrans" presStyleCnt="0"/>
      <dgm:spPr/>
    </dgm:pt>
    <dgm:pt modelId="{057CAD2B-60BD-4517-80C0-7D5768F48088}" type="pres">
      <dgm:prSet presAssocID="{5F7D7E4D-C363-42BA-8120-E3FE2E2D3F94}" presName="node" presStyleLbl="node1" presStyleIdx="3" presStyleCnt="5">
        <dgm:presLayoutVars>
          <dgm:bulletEnabled val="1"/>
        </dgm:presLayoutVars>
      </dgm:prSet>
      <dgm:spPr/>
      <dgm:t>
        <a:bodyPr/>
        <a:lstStyle/>
        <a:p>
          <a:endParaRPr lang="zh-CN" altLang="en-US"/>
        </a:p>
      </dgm:t>
    </dgm:pt>
    <dgm:pt modelId="{D631DB5E-470A-4881-BABE-571080035915}" type="pres">
      <dgm:prSet presAssocID="{8FF03451-F85A-4775-B3BC-42601FAA5CE8}" presName="sibTrans" presStyleCnt="0"/>
      <dgm:spPr/>
    </dgm:pt>
    <dgm:pt modelId="{5C82884B-0488-4345-AC87-66395F620F2D}" type="pres">
      <dgm:prSet presAssocID="{F1319BB6-B853-4AEC-88C6-609976A5B5DE}" presName="node" presStyleLbl="node1" presStyleIdx="4" presStyleCnt="5">
        <dgm:presLayoutVars>
          <dgm:bulletEnabled val="1"/>
        </dgm:presLayoutVars>
      </dgm:prSet>
      <dgm:spPr/>
      <dgm:t>
        <a:bodyPr/>
        <a:lstStyle/>
        <a:p>
          <a:endParaRPr lang="zh-CN" altLang="en-US"/>
        </a:p>
      </dgm:t>
    </dgm:pt>
  </dgm:ptLst>
  <dgm:cxnLst>
    <dgm:cxn modelId="{F66F2565-29BE-49B9-9183-15D3FB84DCC8}" srcId="{90B9B1C2-C1BB-4119-80EB-9FEEDF6123F4}" destId="{F1319BB6-B853-4AEC-88C6-609976A5B5DE}" srcOrd="4" destOrd="0" parTransId="{2C43D20F-6073-4893-8F4F-BC6D6EC591A0}" sibTransId="{503EB3FC-2455-4745-A612-030F4E3686B2}"/>
    <dgm:cxn modelId="{DE0CB67E-B7F2-4A81-8572-79BED153815F}" srcId="{90B9B1C2-C1BB-4119-80EB-9FEEDF6123F4}" destId="{5F7D7E4D-C363-42BA-8120-E3FE2E2D3F94}" srcOrd="3" destOrd="0" parTransId="{2652CEC8-EEC7-48F4-9F68-92B1323A9D61}" sibTransId="{8FF03451-F85A-4775-B3BC-42601FAA5CE8}"/>
    <dgm:cxn modelId="{D938B82C-383D-4307-AF99-E0F4681B2DB4}" type="presOf" srcId="{CA2D0F37-D295-4280-AA72-3C60190F25F0}" destId="{BD770A12-DB17-421D-B3A4-896E92555732}" srcOrd="0" destOrd="0" presId="urn:microsoft.com/office/officeart/2005/8/layout/default"/>
    <dgm:cxn modelId="{E5C7A255-046A-4BA2-A88C-BDA3BA56F4BD}" srcId="{90B9B1C2-C1BB-4119-80EB-9FEEDF6123F4}" destId="{14CC936A-A516-48F6-BA4F-106E3D1CEC9F}" srcOrd="2" destOrd="0" parTransId="{1EC2EDC8-D824-48BE-A77E-EF43917D126F}" sibTransId="{74330B09-790D-491E-B59B-C57A10FEC9B7}"/>
    <dgm:cxn modelId="{4652F91A-5693-4CE1-969B-72B889E96928}" type="presOf" srcId="{90B9B1C2-C1BB-4119-80EB-9FEEDF6123F4}" destId="{000383AF-7313-46FE-A58A-13D277B448A6}" srcOrd="0" destOrd="0" presId="urn:microsoft.com/office/officeart/2005/8/layout/default"/>
    <dgm:cxn modelId="{E8470B4A-119A-477B-8F61-7D676828E048}" type="presOf" srcId="{14CC936A-A516-48F6-BA4F-106E3D1CEC9F}" destId="{FD171B64-FB02-44DC-A242-CA4BC4CFE88A}" srcOrd="0" destOrd="0" presId="urn:microsoft.com/office/officeart/2005/8/layout/default"/>
    <dgm:cxn modelId="{538E8D97-4C5B-4A4C-9D8F-5AB786463B58}" srcId="{90B9B1C2-C1BB-4119-80EB-9FEEDF6123F4}" destId="{CA2D0F37-D295-4280-AA72-3C60190F25F0}" srcOrd="0" destOrd="0" parTransId="{03CCAE28-B605-4361-A012-5F760A2414E0}" sibTransId="{87C170F9-7BFE-4CD2-90AC-D136F081AFB7}"/>
    <dgm:cxn modelId="{11380075-0A2A-4E0A-8211-7DC3843A397B}" srcId="{90B9B1C2-C1BB-4119-80EB-9FEEDF6123F4}" destId="{59A5155D-B697-4EEA-815D-8891A1012EF5}" srcOrd="1" destOrd="0" parTransId="{5A101E70-01DD-45A3-A6C6-6DFF5B3D0866}" sibTransId="{B9E06CAB-596D-41F3-8715-68308B7DFECB}"/>
    <dgm:cxn modelId="{1D73C2C1-6B7E-432D-B1F5-A191A84C79C0}" type="presOf" srcId="{59A5155D-B697-4EEA-815D-8891A1012EF5}" destId="{4A963FA6-1BDC-456E-9052-F8F7E71CAE12}" srcOrd="0" destOrd="0" presId="urn:microsoft.com/office/officeart/2005/8/layout/default"/>
    <dgm:cxn modelId="{6B05B7D0-38DC-444D-A2DE-6924797BC5B3}" type="presOf" srcId="{F1319BB6-B853-4AEC-88C6-609976A5B5DE}" destId="{5C82884B-0488-4345-AC87-66395F620F2D}" srcOrd="0" destOrd="0" presId="urn:microsoft.com/office/officeart/2005/8/layout/default"/>
    <dgm:cxn modelId="{A17932D5-AA11-4286-882C-BEB3C19FC144}" type="presOf" srcId="{5F7D7E4D-C363-42BA-8120-E3FE2E2D3F94}" destId="{057CAD2B-60BD-4517-80C0-7D5768F48088}" srcOrd="0" destOrd="0" presId="urn:microsoft.com/office/officeart/2005/8/layout/default"/>
    <dgm:cxn modelId="{CE498258-7514-44C6-AABC-0F98F8C9BF35}" type="presParOf" srcId="{000383AF-7313-46FE-A58A-13D277B448A6}" destId="{BD770A12-DB17-421D-B3A4-896E92555732}" srcOrd="0" destOrd="0" presId="urn:microsoft.com/office/officeart/2005/8/layout/default"/>
    <dgm:cxn modelId="{240A5C75-C3E3-45E5-9292-841FECC4BC7D}" type="presParOf" srcId="{000383AF-7313-46FE-A58A-13D277B448A6}" destId="{80B401DA-EF8D-4218-B02E-525C0DED0F52}" srcOrd="1" destOrd="0" presId="urn:microsoft.com/office/officeart/2005/8/layout/default"/>
    <dgm:cxn modelId="{01EEBFE9-C6A9-4BAF-A909-DC48C7513643}" type="presParOf" srcId="{000383AF-7313-46FE-A58A-13D277B448A6}" destId="{4A963FA6-1BDC-456E-9052-F8F7E71CAE12}" srcOrd="2" destOrd="0" presId="urn:microsoft.com/office/officeart/2005/8/layout/default"/>
    <dgm:cxn modelId="{D9FA161D-5164-47AD-973C-83E9258D7DDA}" type="presParOf" srcId="{000383AF-7313-46FE-A58A-13D277B448A6}" destId="{23B808C9-FCF3-436E-B594-F68198C511E6}" srcOrd="3" destOrd="0" presId="urn:microsoft.com/office/officeart/2005/8/layout/default"/>
    <dgm:cxn modelId="{1332C964-8EA6-4849-9AF4-1FCDC8E865C8}" type="presParOf" srcId="{000383AF-7313-46FE-A58A-13D277B448A6}" destId="{FD171B64-FB02-44DC-A242-CA4BC4CFE88A}" srcOrd="4" destOrd="0" presId="urn:microsoft.com/office/officeart/2005/8/layout/default"/>
    <dgm:cxn modelId="{DE350997-7007-418C-9746-3F14D1837D88}" type="presParOf" srcId="{000383AF-7313-46FE-A58A-13D277B448A6}" destId="{98259A22-94C7-4A12-9348-659CF49508F4}" srcOrd="5" destOrd="0" presId="urn:microsoft.com/office/officeart/2005/8/layout/default"/>
    <dgm:cxn modelId="{6F16CBD7-D9EE-4F06-891D-B69FD24CC48B}" type="presParOf" srcId="{000383AF-7313-46FE-A58A-13D277B448A6}" destId="{057CAD2B-60BD-4517-80C0-7D5768F48088}" srcOrd="6" destOrd="0" presId="urn:microsoft.com/office/officeart/2005/8/layout/default"/>
    <dgm:cxn modelId="{004B194D-6D0C-43BF-9050-A18381DC2735}" type="presParOf" srcId="{000383AF-7313-46FE-A58A-13D277B448A6}" destId="{D631DB5E-470A-4881-BABE-571080035915}" srcOrd="7" destOrd="0" presId="urn:microsoft.com/office/officeart/2005/8/layout/default"/>
    <dgm:cxn modelId="{99132653-3FA8-422E-A601-3A8B36348309}" type="presParOf" srcId="{000383AF-7313-46FE-A58A-13D277B448A6}" destId="{5C82884B-0488-4345-AC87-66395F620F2D}"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E0833B-FB66-4564-A93C-1BC7C5B2AD5B}"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zh-CN" altLang="en-US"/>
        </a:p>
      </dgm:t>
    </dgm:pt>
    <dgm:pt modelId="{684443D0-B74B-4D5E-A581-6B09A96567D3}">
      <dgm:prSet/>
      <dgm:spPr/>
      <dgm:t>
        <a:bodyPr/>
        <a:lstStyle/>
        <a:p>
          <a:pPr rtl="0"/>
          <a:r>
            <a:rPr lang="en-US" b="0" dirty="0" smtClean="0">
              <a:effectLst>
                <a:outerShdw blurRad="38100" dist="38100" dir="2700000" algn="tl">
                  <a:srgbClr val="000000">
                    <a:alpha val="43137"/>
                  </a:srgbClr>
                </a:outerShdw>
              </a:effectLst>
            </a:rPr>
            <a:t>Information filters can be thought of as graphs</a:t>
          </a:r>
          <a:endParaRPr lang="zh-CN" b="0" dirty="0">
            <a:effectLst>
              <a:outerShdw blurRad="38100" dist="38100" dir="2700000" algn="tl">
                <a:srgbClr val="000000">
                  <a:alpha val="43137"/>
                </a:srgbClr>
              </a:outerShdw>
            </a:effectLst>
          </a:endParaRPr>
        </a:p>
      </dgm:t>
    </dgm:pt>
    <dgm:pt modelId="{133B3518-938B-48FD-8FE3-243EDD1F94FE}" type="parTrans" cxnId="{AD7F1080-FBAE-4B04-B70B-8BB5E90B9FAC}">
      <dgm:prSet/>
      <dgm:spPr/>
      <dgm:t>
        <a:bodyPr/>
        <a:lstStyle/>
        <a:p>
          <a:endParaRPr lang="zh-CN" altLang="en-US"/>
        </a:p>
      </dgm:t>
    </dgm:pt>
    <dgm:pt modelId="{42032857-AC95-4A3E-B16D-E09C1A509CF9}" type="sibTrans" cxnId="{AD7F1080-FBAE-4B04-B70B-8BB5E90B9FAC}">
      <dgm:prSet/>
      <dgm:spPr/>
      <dgm:t>
        <a:bodyPr/>
        <a:lstStyle/>
        <a:p>
          <a:endParaRPr lang="zh-CN" altLang="en-US"/>
        </a:p>
      </dgm:t>
    </dgm:pt>
    <dgm:pt modelId="{AC0B92BC-96A2-4FC8-B129-C08953210972}">
      <dgm:prSet/>
      <dgm:spPr/>
      <dgm:t>
        <a:bodyPr/>
        <a:lstStyle/>
        <a:p>
          <a:pPr rtl="0"/>
          <a:r>
            <a:rPr lang="en-US" dirty="0" smtClean="0"/>
            <a:t>States are connected whenever the corresponding off-diagonal element in the information matrix is non-zero. </a:t>
          </a:r>
          <a:endParaRPr lang="zh-CN" dirty="0"/>
        </a:p>
      </dgm:t>
    </dgm:pt>
    <dgm:pt modelId="{8E59AE79-2FF7-4032-8E4B-7D833B65D82A}" type="parTrans" cxnId="{09E63259-DCC4-4C78-9A20-D4429AF377C6}">
      <dgm:prSet/>
      <dgm:spPr/>
      <dgm:t>
        <a:bodyPr/>
        <a:lstStyle/>
        <a:p>
          <a:endParaRPr lang="zh-CN" altLang="en-US"/>
        </a:p>
      </dgm:t>
    </dgm:pt>
    <dgm:pt modelId="{E7F6797C-817B-4EEF-81CB-5BE66342B1F4}" type="sibTrans" cxnId="{09E63259-DCC4-4C78-9A20-D4429AF377C6}">
      <dgm:prSet/>
      <dgm:spPr/>
      <dgm:t>
        <a:bodyPr/>
        <a:lstStyle/>
        <a:p>
          <a:endParaRPr lang="zh-CN" altLang="en-US"/>
        </a:p>
      </dgm:t>
    </dgm:pt>
    <dgm:pt modelId="{38E9E4B4-6DAB-4CA5-90A9-70E18678F91F}">
      <dgm:prSet/>
      <dgm:spPr/>
      <dgm:t>
        <a:bodyPr/>
        <a:lstStyle/>
        <a:p>
          <a:pPr rtl="0"/>
          <a:r>
            <a:rPr lang="en-US" dirty="0" smtClean="0"/>
            <a:t>Sparse information matrices correspond to sparse graphs; in fact, such graphs are commonly known as Gaussian Markov random fields.</a:t>
          </a:r>
          <a:endParaRPr lang="zh-CN" dirty="0"/>
        </a:p>
      </dgm:t>
    </dgm:pt>
    <dgm:pt modelId="{520D710B-327B-4A85-AB3E-03126B456C0B}" type="parTrans" cxnId="{B97252EE-81EF-46C5-A358-A943AEA2C597}">
      <dgm:prSet/>
      <dgm:spPr/>
      <dgm:t>
        <a:bodyPr/>
        <a:lstStyle/>
        <a:p>
          <a:endParaRPr lang="zh-CN" altLang="en-US"/>
        </a:p>
      </dgm:t>
    </dgm:pt>
    <dgm:pt modelId="{B1CF1346-9FDB-47E5-9897-7A13CC39F0C2}" type="sibTrans" cxnId="{B97252EE-81EF-46C5-A358-A943AEA2C597}">
      <dgm:prSet/>
      <dgm:spPr/>
      <dgm:t>
        <a:bodyPr/>
        <a:lstStyle/>
        <a:p>
          <a:endParaRPr lang="zh-CN" altLang="en-US"/>
        </a:p>
      </dgm:t>
    </dgm:pt>
    <dgm:pt modelId="{FF83E9C2-13C6-445A-8EFC-29AC9131566F}" type="pres">
      <dgm:prSet presAssocID="{87E0833B-FB66-4564-A93C-1BC7C5B2AD5B}" presName="vert0" presStyleCnt="0">
        <dgm:presLayoutVars>
          <dgm:dir/>
          <dgm:animOne val="branch"/>
          <dgm:animLvl val="lvl"/>
        </dgm:presLayoutVars>
      </dgm:prSet>
      <dgm:spPr/>
      <dgm:t>
        <a:bodyPr/>
        <a:lstStyle/>
        <a:p>
          <a:endParaRPr lang="zh-CN" altLang="en-US"/>
        </a:p>
      </dgm:t>
    </dgm:pt>
    <dgm:pt modelId="{FCA2DC12-6C68-4A10-A31E-BD330C155107}" type="pres">
      <dgm:prSet presAssocID="{684443D0-B74B-4D5E-A581-6B09A96567D3}" presName="thickLine" presStyleLbl="alignNode1" presStyleIdx="0" presStyleCnt="1"/>
      <dgm:spPr/>
    </dgm:pt>
    <dgm:pt modelId="{1266595B-6E7B-426E-A5A5-E6A657F8A5D1}" type="pres">
      <dgm:prSet presAssocID="{684443D0-B74B-4D5E-A581-6B09A96567D3}" presName="horz1" presStyleCnt="0"/>
      <dgm:spPr/>
    </dgm:pt>
    <dgm:pt modelId="{8DE16B43-30AA-4721-A6D8-7BBF308D04E8}" type="pres">
      <dgm:prSet presAssocID="{684443D0-B74B-4D5E-A581-6B09A96567D3}" presName="tx1" presStyleLbl="revTx" presStyleIdx="0" presStyleCnt="3"/>
      <dgm:spPr/>
      <dgm:t>
        <a:bodyPr/>
        <a:lstStyle/>
        <a:p>
          <a:endParaRPr lang="zh-CN" altLang="en-US"/>
        </a:p>
      </dgm:t>
    </dgm:pt>
    <dgm:pt modelId="{1B33D7F7-5EB0-4BC7-A75A-7AF941329F62}" type="pres">
      <dgm:prSet presAssocID="{684443D0-B74B-4D5E-A581-6B09A96567D3}" presName="vert1" presStyleCnt="0"/>
      <dgm:spPr/>
    </dgm:pt>
    <dgm:pt modelId="{11419225-C108-4AD8-8BD1-811255CC40E8}" type="pres">
      <dgm:prSet presAssocID="{AC0B92BC-96A2-4FC8-B129-C08953210972}" presName="vertSpace2a" presStyleCnt="0"/>
      <dgm:spPr/>
    </dgm:pt>
    <dgm:pt modelId="{BC740C49-8C9B-45EF-BE77-458FC23090B2}" type="pres">
      <dgm:prSet presAssocID="{AC0B92BC-96A2-4FC8-B129-C08953210972}" presName="horz2" presStyleCnt="0"/>
      <dgm:spPr/>
    </dgm:pt>
    <dgm:pt modelId="{29DDCC42-A1D2-4116-B05B-EBA2DEC4E177}" type="pres">
      <dgm:prSet presAssocID="{AC0B92BC-96A2-4FC8-B129-C08953210972}" presName="horzSpace2" presStyleCnt="0"/>
      <dgm:spPr/>
    </dgm:pt>
    <dgm:pt modelId="{85F06182-926A-497D-86EF-38DBEB36E5F8}" type="pres">
      <dgm:prSet presAssocID="{AC0B92BC-96A2-4FC8-B129-C08953210972}" presName="tx2" presStyleLbl="revTx" presStyleIdx="1" presStyleCnt="3"/>
      <dgm:spPr/>
      <dgm:t>
        <a:bodyPr/>
        <a:lstStyle/>
        <a:p>
          <a:endParaRPr lang="zh-CN" altLang="en-US"/>
        </a:p>
      </dgm:t>
    </dgm:pt>
    <dgm:pt modelId="{CD73F40A-2429-4106-B17F-D387CB905C0B}" type="pres">
      <dgm:prSet presAssocID="{AC0B92BC-96A2-4FC8-B129-C08953210972}" presName="vert2" presStyleCnt="0"/>
      <dgm:spPr/>
    </dgm:pt>
    <dgm:pt modelId="{69F9C088-6852-4EBA-8148-A01EAD3AAD91}" type="pres">
      <dgm:prSet presAssocID="{AC0B92BC-96A2-4FC8-B129-C08953210972}" presName="thinLine2b" presStyleLbl="callout" presStyleIdx="0" presStyleCnt="2"/>
      <dgm:spPr/>
    </dgm:pt>
    <dgm:pt modelId="{BCB3AC39-74B4-40CC-AF68-036F6D50A738}" type="pres">
      <dgm:prSet presAssocID="{AC0B92BC-96A2-4FC8-B129-C08953210972}" presName="vertSpace2b" presStyleCnt="0"/>
      <dgm:spPr/>
    </dgm:pt>
    <dgm:pt modelId="{52B768FC-D1DD-47DC-9C68-D0D5AC78E37E}" type="pres">
      <dgm:prSet presAssocID="{38E9E4B4-6DAB-4CA5-90A9-70E18678F91F}" presName="horz2" presStyleCnt="0"/>
      <dgm:spPr/>
    </dgm:pt>
    <dgm:pt modelId="{BE05786C-1F52-4473-80DC-2A5B86A5FB2F}" type="pres">
      <dgm:prSet presAssocID="{38E9E4B4-6DAB-4CA5-90A9-70E18678F91F}" presName="horzSpace2" presStyleCnt="0"/>
      <dgm:spPr/>
    </dgm:pt>
    <dgm:pt modelId="{AB832055-DF8C-4D2D-B7C2-53788F9544C2}" type="pres">
      <dgm:prSet presAssocID="{38E9E4B4-6DAB-4CA5-90A9-70E18678F91F}" presName="tx2" presStyleLbl="revTx" presStyleIdx="2" presStyleCnt="3"/>
      <dgm:spPr/>
      <dgm:t>
        <a:bodyPr/>
        <a:lstStyle/>
        <a:p>
          <a:endParaRPr lang="zh-CN" altLang="en-US"/>
        </a:p>
      </dgm:t>
    </dgm:pt>
    <dgm:pt modelId="{65DA1EA2-A30D-4FA4-9853-2E68729DA5F0}" type="pres">
      <dgm:prSet presAssocID="{38E9E4B4-6DAB-4CA5-90A9-70E18678F91F}" presName="vert2" presStyleCnt="0"/>
      <dgm:spPr/>
    </dgm:pt>
    <dgm:pt modelId="{4756C441-B00D-4359-BC9D-F6DAFDF3AE3D}" type="pres">
      <dgm:prSet presAssocID="{38E9E4B4-6DAB-4CA5-90A9-70E18678F91F}" presName="thinLine2b" presStyleLbl="callout" presStyleIdx="1" presStyleCnt="2"/>
      <dgm:spPr/>
    </dgm:pt>
    <dgm:pt modelId="{521F38AC-1B5A-448C-A723-3836B4872C40}" type="pres">
      <dgm:prSet presAssocID="{38E9E4B4-6DAB-4CA5-90A9-70E18678F91F}" presName="vertSpace2b" presStyleCnt="0"/>
      <dgm:spPr/>
    </dgm:pt>
  </dgm:ptLst>
  <dgm:cxnLst>
    <dgm:cxn modelId="{4725BF1A-36EB-4F3C-95ED-E11129CD1FAC}" type="presOf" srcId="{AC0B92BC-96A2-4FC8-B129-C08953210972}" destId="{85F06182-926A-497D-86EF-38DBEB36E5F8}" srcOrd="0" destOrd="0" presId="urn:microsoft.com/office/officeart/2008/layout/LinedList"/>
    <dgm:cxn modelId="{B97252EE-81EF-46C5-A358-A943AEA2C597}" srcId="{684443D0-B74B-4D5E-A581-6B09A96567D3}" destId="{38E9E4B4-6DAB-4CA5-90A9-70E18678F91F}" srcOrd="1" destOrd="0" parTransId="{520D710B-327B-4A85-AB3E-03126B456C0B}" sibTransId="{B1CF1346-9FDB-47E5-9897-7A13CC39F0C2}"/>
    <dgm:cxn modelId="{1E5E7990-2201-4269-8B5A-E66DA27DE215}" type="presOf" srcId="{87E0833B-FB66-4564-A93C-1BC7C5B2AD5B}" destId="{FF83E9C2-13C6-445A-8EFC-29AC9131566F}" srcOrd="0" destOrd="0" presId="urn:microsoft.com/office/officeart/2008/layout/LinedList"/>
    <dgm:cxn modelId="{AD7F1080-FBAE-4B04-B70B-8BB5E90B9FAC}" srcId="{87E0833B-FB66-4564-A93C-1BC7C5B2AD5B}" destId="{684443D0-B74B-4D5E-A581-6B09A96567D3}" srcOrd="0" destOrd="0" parTransId="{133B3518-938B-48FD-8FE3-243EDD1F94FE}" sibTransId="{42032857-AC95-4A3E-B16D-E09C1A509CF9}"/>
    <dgm:cxn modelId="{F7326CCE-17A0-472B-83A1-D38105A69736}" type="presOf" srcId="{684443D0-B74B-4D5E-A581-6B09A96567D3}" destId="{8DE16B43-30AA-4721-A6D8-7BBF308D04E8}" srcOrd="0" destOrd="0" presId="urn:microsoft.com/office/officeart/2008/layout/LinedList"/>
    <dgm:cxn modelId="{09E63259-DCC4-4C78-9A20-D4429AF377C6}" srcId="{684443D0-B74B-4D5E-A581-6B09A96567D3}" destId="{AC0B92BC-96A2-4FC8-B129-C08953210972}" srcOrd="0" destOrd="0" parTransId="{8E59AE79-2FF7-4032-8E4B-7D833B65D82A}" sibTransId="{E7F6797C-817B-4EEF-81CB-5BE66342B1F4}"/>
    <dgm:cxn modelId="{23EBF66B-9A7B-492A-9370-E25708A343C7}" type="presOf" srcId="{38E9E4B4-6DAB-4CA5-90A9-70E18678F91F}" destId="{AB832055-DF8C-4D2D-B7C2-53788F9544C2}" srcOrd="0" destOrd="0" presId="urn:microsoft.com/office/officeart/2008/layout/LinedList"/>
    <dgm:cxn modelId="{A54CBDDE-F4C3-4E90-A5DF-D6F6C7311474}" type="presParOf" srcId="{FF83E9C2-13C6-445A-8EFC-29AC9131566F}" destId="{FCA2DC12-6C68-4A10-A31E-BD330C155107}" srcOrd="0" destOrd="0" presId="urn:microsoft.com/office/officeart/2008/layout/LinedList"/>
    <dgm:cxn modelId="{826CF409-AF45-470F-90B3-76D12FDB559B}" type="presParOf" srcId="{FF83E9C2-13C6-445A-8EFC-29AC9131566F}" destId="{1266595B-6E7B-426E-A5A5-E6A657F8A5D1}" srcOrd="1" destOrd="0" presId="urn:microsoft.com/office/officeart/2008/layout/LinedList"/>
    <dgm:cxn modelId="{A45F4039-BF33-497A-8936-9000D3A97F5D}" type="presParOf" srcId="{1266595B-6E7B-426E-A5A5-E6A657F8A5D1}" destId="{8DE16B43-30AA-4721-A6D8-7BBF308D04E8}" srcOrd="0" destOrd="0" presId="urn:microsoft.com/office/officeart/2008/layout/LinedList"/>
    <dgm:cxn modelId="{92E60D7B-1E82-41C3-8E2D-197C60BB9D5D}" type="presParOf" srcId="{1266595B-6E7B-426E-A5A5-E6A657F8A5D1}" destId="{1B33D7F7-5EB0-4BC7-A75A-7AF941329F62}" srcOrd="1" destOrd="0" presId="urn:microsoft.com/office/officeart/2008/layout/LinedList"/>
    <dgm:cxn modelId="{433862C2-8336-458D-970F-F1982828505F}" type="presParOf" srcId="{1B33D7F7-5EB0-4BC7-A75A-7AF941329F62}" destId="{11419225-C108-4AD8-8BD1-811255CC40E8}" srcOrd="0" destOrd="0" presId="urn:microsoft.com/office/officeart/2008/layout/LinedList"/>
    <dgm:cxn modelId="{F4FDB15A-C223-4EAF-83FF-5F76A04748EA}" type="presParOf" srcId="{1B33D7F7-5EB0-4BC7-A75A-7AF941329F62}" destId="{BC740C49-8C9B-45EF-BE77-458FC23090B2}" srcOrd="1" destOrd="0" presId="urn:microsoft.com/office/officeart/2008/layout/LinedList"/>
    <dgm:cxn modelId="{B854AB6C-3F99-425E-9C8E-081347B68733}" type="presParOf" srcId="{BC740C49-8C9B-45EF-BE77-458FC23090B2}" destId="{29DDCC42-A1D2-4116-B05B-EBA2DEC4E177}" srcOrd="0" destOrd="0" presId="urn:microsoft.com/office/officeart/2008/layout/LinedList"/>
    <dgm:cxn modelId="{8B747C80-C060-4CC4-89C9-03698145C1A4}" type="presParOf" srcId="{BC740C49-8C9B-45EF-BE77-458FC23090B2}" destId="{85F06182-926A-497D-86EF-38DBEB36E5F8}" srcOrd="1" destOrd="0" presId="urn:microsoft.com/office/officeart/2008/layout/LinedList"/>
    <dgm:cxn modelId="{050BB3DC-23E7-4560-84F2-AD97D61B3E21}" type="presParOf" srcId="{BC740C49-8C9B-45EF-BE77-458FC23090B2}" destId="{CD73F40A-2429-4106-B17F-D387CB905C0B}" srcOrd="2" destOrd="0" presId="urn:microsoft.com/office/officeart/2008/layout/LinedList"/>
    <dgm:cxn modelId="{F0D57C91-1168-477F-9077-4A5DB0989306}" type="presParOf" srcId="{1B33D7F7-5EB0-4BC7-A75A-7AF941329F62}" destId="{69F9C088-6852-4EBA-8148-A01EAD3AAD91}" srcOrd="2" destOrd="0" presId="urn:microsoft.com/office/officeart/2008/layout/LinedList"/>
    <dgm:cxn modelId="{F32CE5FF-5D3A-440D-B08A-717420FF541B}" type="presParOf" srcId="{1B33D7F7-5EB0-4BC7-A75A-7AF941329F62}" destId="{BCB3AC39-74B4-40CC-AF68-036F6D50A738}" srcOrd="3" destOrd="0" presId="urn:microsoft.com/office/officeart/2008/layout/LinedList"/>
    <dgm:cxn modelId="{8DD875A8-E3F5-4A91-B722-82738C0B6F18}" type="presParOf" srcId="{1B33D7F7-5EB0-4BC7-A75A-7AF941329F62}" destId="{52B768FC-D1DD-47DC-9C68-D0D5AC78E37E}" srcOrd="4" destOrd="0" presId="urn:microsoft.com/office/officeart/2008/layout/LinedList"/>
    <dgm:cxn modelId="{1A36870D-5558-4799-858C-0F6865BB7190}" type="presParOf" srcId="{52B768FC-D1DD-47DC-9C68-D0D5AC78E37E}" destId="{BE05786C-1F52-4473-80DC-2A5B86A5FB2F}" srcOrd="0" destOrd="0" presId="urn:microsoft.com/office/officeart/2008/layout/LinedList"/>
    <dgm:cxn modelId="{D5D79C3A-2C13-4071-840F-BFAF936251A6}" type="presParOf" srcId="{52B768FC-D1DD-47DC-9C68-D0D5AC78E37E}" destId="{AB832055-DF8C-4D2D-B7C2-53788F9544C2}" srcOrd="1" destOrd="0" presId="urn:microsoft.com/office/officeart/2008/layout/LinedList"/>
    <dgm:cxn modelId="{74CEAC0B-7B58-4882-B825-743F3709E073}" type="presParOf" srcId="{52B768FC-D1DD-47DC-9C68-D0D5AC78E37E}" destId="{65DA1EA2-A30D-4FA4-9853-2E68729DA5F0}" srcOrd="2" destOrd="0" presId="urn:microsoft.com/office/officeart/2008/layout/LinedList"/>
    <dgm:cxn modelId="{E55B5D14-3E2E-478C-A45B-4BD7EB675B05}" type="presParOf" srcId="{1B33D7F7-5EB0-4BC7-A75A-7AF941329F62}" destId="{4756C441-B00D-4359-BC9D-F6DAFDF3AE3D}" srcOrd="5" destOrd="0" presId="urn:microsoft.com/office/officeart/2008/layout/LinedList"/>
    <dgm:cxn modelId="{DBB2F856-BEB3-4397-803A-746212B62B21}" type="presParOf" srcId="{1B33D7F7-5EB0-4BC7-A75A-7AF941329F62}" destId="{521F38AC-1B5A-448C-A723-3836B4872C40}"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DBCF107-21C5-433F-9E1B-16D74CF581CD}" type="doc">
      <dgm:prSet loTypeId="urn:microsoft.com/office/officeart/2008/layout/LinedList" loCatId="list" qsTypeId="urn:microsoft.com/office/officeart/2005/8/quickstyle/3d1" qsCatId="3D" csTypeId="urn:microsoft.com/office/officeart/2005/8/colors/colorful2" csCatId="colorful" phldr="1"/>
      <dgm:spPr/>
      <dgm:t>
        <a:bodyPr/>
        <a:lstStyle/>
        <a:p>
          <a:endParaRPr lang="zh-CN" altLang="en-US"/>
        </a:p>
      </dgm:t>
    </dgm:pt>
    <dgm:pt modelId="{E5F56AF2-5454-4679-8EE3-75AEAA8F0811}">
      <dgm:prSet/>
      <dgm:spPr/>
      <dgm:t>
        <a:bodyPr/>
        <a:lstStyle/>
        <a:p>
          <a:pPr rtl="0"/>
          <a:r>
            <a:rPr lang="en-US" b="1" i="1" dirty="0" smtClean="0">
              <a:effectLst>
                <a:outerShdw blurRad="38100" dist="38100" dir="2700000" algn="tl">
                  <a:srgbClr val="000000">
                    <a:alpha val="43137"/>
                  </a:srgbClr>
                </a:outerShdw>
              </a:effectLst>
            </a:rPr>
            <a:t>Initalization</a:t>
          </a:r>
          <a:endParaRPr lang="zh-CN" b="1" i="1" dirty="0">
            <a:effectLst>
              <a:outerShdw blurRad="38100" dist="38100" dir="2700000" algn="tl">
                <a:srgbClr val="000000">
                  <a:alpha val="43137"/>
                </a:srgbClr>
              </a:outerShdw>
            </a:effectLst>
          </a:endParaRPr>
        </a:p>
      </dgm:t>
    </dgm:pt>
    <dgm:pt modelId="{689E690C-18B2-4F2C-947A-5D4A3B75295F}" type="parTrans" cxnId="{CFC3AA85-3BFC-4B72-9638-CF57385CE639}">
      <dgm:prSet/>
      <dgm:spPr/>
      <dgm:t>
        <a:bodyPr/>
        <a:lstStyle/>
        <a:p>
          <a:endParaRPr lang="zh-CN" altLang="en-US"/>
        </a:p>
      </dgm:t>
    </dgm:pt>
    <dgm:pt modelId="{BAA5D0E7-35BE-49A6-9F6E-63C3299500DE}" type="sibTrans" cxnId="{CFC3AA85-3BFC-4B72-9638-CF57385CE639}">
      <dgm:prSet/>
      <dgm:spPr/>
      <dgm:t>
        <a:bodyPr/>
        <a:lstStyle/>
        <a:p>
          <a:endParaRPr lang="zh-CN" altLang="en-US"/>
        </a:p>
      </dgm:t>
    </dgm:pt>
    <dgm:pt modelId="{7AA7F433-8ED3-40E8-B1A7-C28176782068}">
      <dgm:prSet/>
      <dgm:spPr/>
      <dgm:t>
        <a:bodyPr/>
        <a:lstStyle/>
        <a:p>
          <a:pPr rtl="0"/>
          <a:r>
            <a:rPr lang="en-US" dirty="0" smtClean="0"/>
            <a:t>Although the information matrix can be in principle initialized to zero, the too small numerical initialization, e.g. 1e-8 * eye(3), might result in closely singular matrices during prediction or update, then the warnings like ‘</a:t>
          </a:r>
          <a:r>
            <a:rPr lang="en-US" i="1" dirty="0" smtClean="0">
              <a:solidFill>
                <a:srgbClr val="0070C0"/>
              </a:solidFill>
            </a:rPr>
            <a:t>Matrix is close to singular or badly scaled. Results may be inaccurate</a:t>
          </a:r>
          <a:r>
            <a:rPr lang="en-US" dirty="0" smtClean="0"/>
            <a:t>’ will be emitted. </a:t>
          </a:r>
          <a:endParaRPr lang="zh-CN" dirty="0"/>
        </a:p>
      </dgm:t>
    </dgm:pt>
    <dgm:pt modelId="{BA1AACCA-8859-4086-B954-494F9D5D6924}" type="parTrans" cxnId="{45A22B89-F7A4-40B8-B070-B15368023E8F}">
      <dgm:prSet/>
      <dgm:spPr/>
      <dgm:t>
        <a:bodyPr/>
        <a:lstStyle/>
        <a:p>
          <a:endParaRPr lang="zh-CN" altLang="en-US"/>
        </a:p>
      </dgm:t>
    </dgm:pt>
    <dgm:pt modelId="{EF386417-1E35-40DA-A44C-812A4CFC6E10}" type="sibTrans" cxnId="{45A22B89-F7A4-40B8-B070-B15368023E8F}">
      <dgm:prSet/>
      <dgm:spPr/>
      <dgm:t>
        <a:bodyPr/>
        <a:lstStyle/>
        <a:p>
          <a:endParaRPr lang="zh-CN" altLang="en-US"/>
        </a:p>
      </dgm:t>
    </dgm:pt>
    <dgm:pt modelId="{7F1E7407-1FCC-4E7D-AAE8-EE03720994E8}">
      <dgm:prSet/>
      <dgm:spPr/>
      <dgm:t>
        <a:bodyPr/>
        <a:lstStyle/>
        <a:p>
          <a:pPr rtl="0"/>
          <a:r>
            <a:rPr lang="en-US" dirty="0" smtClean="0"/>
            <a:t>As a rule of thumb, the information matrix should be initialized reasonably, the elements are not necessarily too close to zero. In p69, I feed ‘</a:t>
          </a:r>
          <a:r>
            <a:rPr lang="en-US" dirty="0" err="1" smtClean="0"/>
            <a:t>OmegaInit</a:t>
          </a:r>
          <a:r>
            <a:rPr lang="en-US" dirty="0" smtClean="0"/>
            <a:t>’ 1e-3 * eye(3) which implies that we are somewhat sure the robot’s initial state as the first batch of raw observations is adequately for ‘</a:t>
          </a:r>
          <a:r>
            <a:rPr lang="en-US" dirty="0" err="1" smtClean="0"/>
            <a:t>OmegaInit</a:t>
          </a:r>
          <a:r>
            <a:rPr lang="en-US" dirty="0" smtClean="0"/>
            <a:t>’ determination.</a:t>
          </a:r>
          <a:endParaRPr lang="zh-CN" dirty="0"/>
        </a:p>
      </dgm:t>
    </dgm:pt>
    <dgm:pt modelId="{9AB219BF-4962-40D2-918D-CE2DA22C1E3D}" type="parTrans" cxnId="{2798AD4A-CC00-4114-B94D-FC731A396794}">
      <dgm:prSet/>
      <dgm:spPr/>
      <dgm:t>
        <a:bodyPr/>
        <a:lstStyle/>
        <a:p>
          <a:endParaRPr lang="zh-CN" altLang="en-US"/>
        </a:p>
      </dgm:t>
    </dgm:pt>
    <dgm:pt modelId="{E0302564-64F6-4B28-B5A3-4841F99722CA}" type="sibTrans" cxnId="{2798AD4A-CC00-4114-B94D-FC731A396794}">
      <dgm:prSet/>
      <dgm:spPr/>
      <dgm:t>
        <a:bodyPr/>
        <a:lstStyle/>
        <a:p>
          <a:endParaRPr lang="zh-CN" altLang="en-US"/>
        </a:p>
      </dgm:t>
    </dgm:pt>
    <dgm:pt modelId="{9057D69B-5646-46B3-9A05-49AFDE0B296C}">
      <dgm:prSet/>
      <dgm:spPr/>
      <dgm:t>
        <a:bodyPr/>
        <a:lstStyle/>
        <a:p>
          <a:pPr rtl="0"/>
          <a:r>
            <a:rPr lang="en-US" altLang="zh-CN" dirty="0" smtClean="0"/>
            <a:t>Similarly, the robot state can not be initialized to [0, 0, 0] to avoid the bad condition number with respect to matrix inversion.</a:t>
          </a:r>
          <a:endParaRPr lang="zh-CN" dirty="0"/>
        </a:p>
      </dgm:t>
    </dgm:pt>
    <dgm:pt modelId="{8B7798F0-F3F6-4988-898C-197C14D05944}" type="parTrans" cxnId="{5548D418-D2A6-4B15-9AAF-B48DCD6E5302}">
      <dgm:prSet/>
      <dgm:spPr/>
      <dgm:t>
        <a:bodyPr/>
        <a:lstStyle/>
        <a:p>
          <a:endParaRPr lang="zh-CN" altLang="en-US"/>
        </a:p>
      </dgm:t>
    </dgm:pt>
    <dgm:pt modelId="{748E7CAE-C9FB-4528-950C-D9FFF73DC8AA}" type="sibTrans" cxnId="{5548D418-D2A6-4B15-9AAF-B48DCD6E5302}">
      <dgm:prSet/>
      <dgm:spPr/>
      <dgm:t>
        <a:bodyPr/>
        <a:lstStyle/>
        <a:p>
          <a:endParaRPr lang="zh-CN" altLang="en-US"/>
        </a:p>
      </dgm:t>
    </dgm:pt>
    <dgm:pt modelId="{7DEBB7A2-A47C-46FB-B98A-552B6B10CDBA}" type="pres">
      <dgm:prSet presAssocID="{ADBCF107-21C5-433F-9E1B-16D74CF581CD}" presName="vert0" presStyleCnt="0">
        <dgm:presLayoutVars>
          <dgm:dir/>
          <dgm:animOne val="branch"/>
          <dgm:animLvl val="lvl"/>
        </dgm:presLayoutVars>
      </dgm:prSet>
      <dgm:spPr/>
      <dgm:t>
        <a:bodyPr/>
        <a:lstStyle/>
        <a:p>
          <a:endParaRPr lang="zh-CN" altLang="en-US"/>
        </a:p>
      </dgm:t>
    </dgm:pt>
    <dgm:pt modelId="{BF7577C4-F3F8-4F0E-8BBC-55D1E158B3DD}" type="pres">
      <dgm:prSet presAssocID="{E5F56AF2-5454-4679-8EE3-75AEAA8F0811}" presName="thickLine" presStyleLbl="alignNode1" presStyleIdx="0" presStyleCnt="1"/>
      <dgm:spPr/>
    </dgm:pt>
    <dgm:pt modelId="{D06EA11F-61FB-4F5C-A477-9B981D48B37E}" type="pres">
      <dgm:prSet presAssocID="{E5F56AF2-5454-4679-8EE3-75AEAA8F0811}" presName="horz1" presStyleCnt="0"/>
      <dgm:spPr/>
    </dgm:pt>
    <dgm:pt modelId="{EA7E516A-CAA4-4854-AD57-DE6FFB4123F9}" type="pres">
      <dgm:prSet presAssocID="{E5F56AF2-5454-4679-8EE3-75AEAA8F0811}" presName="tx1" presStyleLbl="revTx" presStyleIdx="0" presStyleCnt="4"/>
      <dgm:spPr/>
      <dgm:t>
        <a:bodyPr/>
        <a:lstStyle/>
        <a:p>
          <a:endParaRPr lang="zh-CN" altLang="en-US"/>
        </a:p>
      </dgm:t>
    </dgm:pt>
    <dgm:pt modelId="{DB9400D0-BDFA-4198-BFAF-1F9C3DBE13E2}" type="pres">
      <dgm:prSet presAssocID="{E5F56AF2-5454-4679-8EE3-75AEAA8F0811}" presName="vert1" presStyleCnt="0"/>
      <dgm:spPr/>
    </dgm:pt>
    <dgm:pt modelId="{97011BE4-738B-42B9-A315-9B16942D3D21}" type="pres">
      <dgm:prSet presAssocID="{7AA7F433-8ED3-40E8-B1A7-C28176782068}" presName="vertSpace2a" presStyleCnt="0"/>
      <dgm:spPr/>
    </dgm:pt>
    <dgm:pt modelId="{8F519D39-6F3B-4F86-80B9-63F71F749B9E}" type="pres">
      <dgm:prSet presAssocID="{7AA7F433-8ED3-40E8-B1A7-C28176782068}" presName="horz2" presStyleCnt="0"/>
      <dgm:spPr/>
    </dgm:pt>
    <dgm:pt modelId="{60076B85-77E3-433B-977C-0ED95D0BBA53}" type="pres">
      <dgm:prSet presAssocID="{7AA7F433-8ED3-40E8-B1A7-C28176782068}" presName="horzSpace2" presStyleCnt="0"/>
      <dgm:spPr/>
    </dgm:pt>
    <dgm:pt modelId="{81215C24-D7D9-4C3C-A9AA-E0CD4930DE4E}" type="pres">
      <dgm:prSet presAssocID="{7AA7F433-8ED3-40E8-B1A7-C28176782068}" presName="tx2" presStyleLbl="revTx" presStyleIdx="1" presStyleCnt="4"/>
      <dgm:spPr/>
      <dgm:t>
        <a:bodyPr/>
        <a:lstStyle/>
        <a:p>
          <a:endParaRPr lang="zh-CN" altLang="en-US"/>
        </a:p>
      </dgm:t>
    </dgm:pt>
    <dgm:pt modelId="{E906B530-7C25-43EF-8487-06BF813AE514}" type="pres">
      <dgm:prSet presAssocID="{7AA7F433-8ED3-40E8-B1A7-C28176782068}" presName="vert2" presStyleCnt="0"/>
      <dgm:spPr/>
    </dgm:pt>
    <dgm:pt modelId="{37404AFF-C351-467A-B26B-BB9F77B5EAD1}" type="pres">
      <dgm:prSet presAssocID="{7AA7F433-8ED3-40E8-B1A7-C28176782068}" presName="thinLine2b" presStyleLbl="callout" presStyleIdx="0" presStyleCnt="3"/>
      <dgm:spPr/>
    </dgm:pt>
    <dgm:pt modelId="{FC101161-00A6-42CB-9A4D-827E41A5733F}" type="pres">
      <dgm:prSet presAssocID="{7AA7F433-8ED3-40E8-B1A7-C28176782068}" presName="vertSpace2b" presStyleCnt="0"/>
      <dgm:spPr/>
    </dgm:pt>
    <dgm:pt modelId="{31D19DCB-430D-43CD-9220-72D725AA9E54}" type="pres">
      <dgm:prSet presAssocID="{7F1E7407-1FCC-4E7D-AAE8-EE03720994E8}" presName="horz2" presStyleCnt="0"/>
      <dgm:spPr/>
    </dgm:pt>
    <dgm:pt modelId="{0B6336D6-0DCD-4997-B90D-6B31E1E524BE}" type="pres">
      <dgm:prSet presAssocID="{7F1E7407-1FCC-4E7D-AAE8-EE03720994E8}" presName="horzSpace2" presStyleCnt="0"/>
      <dgm:spPr/>
    </dgm:pt>
    <dgm:pt modelId="{12BCB8E9-C5C7-4BA1-BE45-9791105D1AD1}" type="pres">
      <dgm:prSet presAssocID="{7F1E7407-1FCC-4E7D-AAE8-EE03720994E8}" presName="tx2" presStyleLbl="revTx" presStyleIdx="2" presStyleCnt="4"/>
      <dgm:spPr/>
      <dgm:t>
        <a:bodyPr/>
        <a:lstStyle/>
        <a:p>
          <a:endParaRPr lang="zh-CN" altLang="en-US"/>
        </a:p>
      </dgm:t>
    </dgm:pt>
    <dgm:pt modelId="{116DF163-140E-4D39-9C41-FE79D58A171E}" type="pres">
      <dgm:prSet presAssocID="{7F1E7407-1FCC-4E7D-AAE8-EE03720994E8}" presName="vert2" presStyleCnt="0"/>
      <dgm:spPr/>
    </dgm:pt>
    <dgm:pt modelId="{44FCA44F-757A-4CCB-8E9A-C74664B93D8B}" type="pres">
      <dgm:prSet presAssocID="{7F1E7407-1FCC-4E7D-AAE8-EE03720994E8}" presName="thinLine2b" presStyleLbl="callout" presStyleIdx="1" presStyleCnt="3"/>
      <dgm:spPr/>
    </dgm:pt>
    <dgm:pt modelId="{7B79E652-B3BE-4C76-8673-4E469AF07238}" type="pres">
      <dgm:prSet presAssocID="{7F1E7407-1FCC-4E7D-AAE8-EE03720994E8}" presName="vertSpace2b" presStyleCnt="0"/>
      <dgm:spPr/>
    </dgm:pt>
    <dgm:pt modelId="{E12AE0D2-76FD-494A-A780-441F6C913E34}" type="pres">
      <dgm:prSet presAssocID="{9057D69B-5646-46B3-9A05-49AFDE0B296C}" presName="horz2" presStyleCnt="0"/>
      <dgm:spPr/>
    </dgm:pt>
    <dgm:pt modelId="{B3699223-A647-41A1-941E-7976790A1ECD}" type="pres">
      <dgm:prSet presAssocID="{9057D69B-5646-46B3-9A05-49AFDE0B296C}" presName="horzSpace2" presStyleCnt="0"/>
      <dgm:spPr/>
    </dgm:pt>
    <dgm:pt modelId="{B55DBE8F-B9F4-4A0E-97DA-195662186060}" type="pres">
      <dgm:prSet presAssocID="{9057D69B-5646-46B3-9A05-49AFDE0B296C}" presName="tx2" presStyleLbl="revTx" presStyleIdx="3" presStyleCnt="4"/>
      <dgm:spPr/>
      <dgm:t>
        <a:bodyPr/>
        <a:lstStyle/>
        <a:p>
          <a:endParaRPr lang="zh-CN" altLang="en-US"/>
        </a:p>
      </dgm:t>
    </dgm:pt>
    <dgm:pt modelId="{1E1F67C7-4517-406B-A10C-5568132A19DE}" type="pres">
      <dgm:prSet presAssocID="{9057D69B-5646-46B3-9A05-49AFDE0B296C}" presName="vert2" presStyleCnt="0"/>
      <dgm:spPr/>
    </dgm:pt>
    <dgm:pt modelId="{C5E832BE-9F09-4940-8D43-42B0AF88B0C2}" type="pres">
      <dgm:prSet presAssocID="{9057D69B-5646-46B3-9A05-49AFDE0B296C}" presName="thinLine2b" presStyleLbl="callout" presStyleIdx="2" presStyleCnt="3"/>
      <dgm:spPr/>
    </dgm:pt>
    <dgm:pt modelId="{9F105181-553E-4F72-92B7-549BFE29A19C}" type="pres">
      <dgm:prSet presAssocID="{9057D69B-5646-46B3-9A05-49AFDE0B296C}" presName="vertSpace2b" presStyleCnt="0"/>
      <dgm:spPr/>
    </dgm:pt>
  </dgm:ptLst>
  <dgm:cxnLst>
    <dgm:cxn modelId="{4F97DD8E-AB07-4162-B16D-89CC3C5C6523}" type="presOf" srcId="{ADBCF107-21C5-433F-9E1B-16D74CF581CD}" destId="{7DEBB7A2-A47C-46FB-B98A-552B6B10CDBA}" srcOrd="0" destOrd="0" presId="urn:microsoft.com/office/officeart/2008/layout/LinedList"/>
    <dgm:cxn modelId="{45A22B89-F7A4-40B8-B070-B15368023E8F}" srcId="{E5F56AF2-5454-4679-8EE3-75AEAA8F0811}" destId="{7AA7F433-8ED3-40E8-B1A7-C28176782068}" srcOrd="0" destOrd="0" parTransId="{BA1AACCA-8859-4086-B954-494F9D5D6924}" sibTransId="{EF386417-1E35-40DA-A44C-812A4CFC6E10}"/>
    <dgm:cxn modelId="{2798AD4A-CC00-4114-B94D-FC731A396794}" srcId="{E5F56AF2-5454-4679-8EE3-75AEAA8F0811}" destId="{7F1E7407-1FCC-4E7D-AAE8-EE03720994E8}" srcOrd="1" destOrd="0" parTransId="{9AB219BF-4962-40D2-918D-CE2DA22C1E3D}" sibTransId="{E0302564-64F6-4B28-B5A3-4841F99722CA}"/>
    <dgm:cxn modelId="{5548D418-D2A6-4B15-9AAF-B48DCD6E5302}" srcId="{E5F56AF2-5454-4679-8EE3-75AEAA8F0811}" destId="{9057D69B-5646-46B3-9A05-49AFDE0B296C}" srcOrd="2" destOrd="0" parTransId="{8B7798F0-F3F6-4988-898C-197C14D05944}" sibTransId="{748E7CAE-C9FB-4528-950C-D9FFF73DC8AA}"/>
    <dgm:cxn modelId="{90813F90-F67E-405E-826E-31DB0A238857}" type="presOf" srcId="{7F1E7407-1FCC-4E7D-AAE8-EE03720994E8}" destId="{12BCB8E9-C5C7-4BA1-BE45-9791105D1AD1}" srcOrd="0" destOrd="0" presId="urn:microsoft.com/office/officeart/2008/layout/LinedList"/>
    <dgm:cxn modelId="{CB72B02B-FCE4-4F72-809D-BBE2ECA7F84B}" type="presOf" srcId="{9057D69B-5646-46B3-9A05-49AFDE0B296C}" destId="{B55DBE8F-B9F4-4A0E-97DA-195662186060}" srcOrd="0" destOrd="0" presId="urn:microsoft.com/office/officeart/2008/layout/LinedList"/>
    <dgm:cxn modelId="{CFC3AA85-3BFC-4B72-9638-CF57385CE639}" srcId="{ADBCF107-21C5-433F-9E1B-16D74CF581CD}" destId="{E5F56AF2-5454-4679-8EE3-75AEAA8F0811}" srcOrd="0" destOrd="0" parTransId="{689E690C-18B2-4F2C-947A-5D4A3B75295F}" sibTransId="{BAA5D0E7-35BE-49A6-9F6E-63C3299500DE}"/>
    <dgm:cxn modelId="{4B7C09F6-0F53-433C-A50A-8383B07D2851}" type="presOf" srcId="{E5F56AF2-5454-4679-8EE3-75AEAA8F0811}" destId="{EA7E516A-CAA4-4854-AD57-DE6FFB4123F9}" srcOrd="0" destOrd="0" presId="urn:microsoft.com/office/officeart/2008/layout/LinedList"/>
    <dgm:cxn modelId="{7B53D27B-A437-40E6-87C5-3A11CB452466}" type="presOf" srcId="{7AA7F433-8ED3-40E8-B1A7-C28176782068}" destId="{81215C24-D7D9-4C3C-A9AA-E0CD4930DE4E}" srcOrd="0" destOrd="0" presId="urn:microsoft.com/office/officeart/2008/layout/LinedList"/>
    <dgm:cxn modelId="{392823C2-D881-48EC-9712-18CDF7DD7D00}" type="presParOf" srcId="{7DEBB7A2-A47C-46FB-B98A-552B6B10CDBA}" destId="{BF7577C4-F3F8-4F0E-8BBC-55D1E158B3DD}" srcOrd="0" destOrd="0" presId="urn:microsoft.com/office/officeart/2008/layout/LinedList"/>
    <dgm:cxn modelId="{0CC8658A-8E07-4EEF-9A65-72C71A71CD99}" type="presParOf" srcId="{7DEBB7A2-A47C-46FB-B98A-552B6B10CDBA}" destId="{D06EA11F-61FB-4F5C-A477-9B981D48B37E}" srcOrd="1" destOrd="0" presId="urn:microsoft.com/office/officeart/2008/layout/LinedList"/>
    <dgm:cxn modelId="{C94DA55A-F70E-406C-9F03-46990D489CB1}" type="presParOf" srcId="{D06EA11F-61FB-4F5C-A477-9B981D48B37E}" destId="{EA7E516A-CAA4-4854-AD57-DE6FFB4123F9}" srcOrd="0" destOrd="0" presId="urn:microsoft.com/office/officeart/2008/layout/LinedList"/>
    <dgm:cxn modelId="{C33B92AB-8BBE-4121-978D-DC998BC5E387}" type="presParOf" srcId="{D06EA11F-61FB-4F5C-A477-9B981D48B37E}" destId="{DB9400D0-BDFA-4198-BFAF-1F9C3DBE13E2}" srcOrd="1" destOrd="0" presId="urn:microsoft.com/office/officeart/2008/layout/LinedList"/>
    <dgm:cxn modelId="{89E64C6D-BCCD-497A-999E-6A61B68876CC}" type="presParOf" srcId="{DB9400D0-BDFA-4198-BFAF-1F9C3DBE13E2}" destId="{97011BE4-738B-42B9-A315-9B16942D3D21}" srcOrd="0" destOrd="0" presId="urn:microsoft.com/office/officeart/2008/layout/LinedList"/>
    <dgm:cxn modelId="{D6BE1972-D5A4-4A09-9804-F519E22F867C}" type="presParOf" srcId="{DB9400D0-BDFA-4198-BFAF-1F9C3DBE13E2}" destId="{8F519D39-6F3B-4F86-80B9-63F71F749B9E}" srcOrd="1" destOrd="0" presId="urn:microsoft.com/office/officeart/2008/layout/LinedList"/>
    <dgm:cxn modelId="{B09A3944-67CB-4399-B72D-FD7E7B91EAB5}" type="presParOf" srcId="{8F519D39-6F3B-4F86-80B9-63F71F749B9E}" destId="{60076B85-77E3-433B-977C-0ED95D0BBA53}" srcOrd="0" destOrd="0" presId="urn:microsoft.com/office/officeart/2008/layout/LinedList"/>
    <dgm:cxn modelId="{C8839257-3312-4368-9D03-52A3F6775AB3}" type="presParOf" srcId="{8F519D39-6F3B-4F86-80B9-63F71F749B9E}" destId="{81215C24-D7D9-4C3C-A9AA-E0CD4930DE4E}" srcOrd="1" destOrd="0" presId="urn:microsoft.com/office/officeart/2008/layout/LinedList"/>
    <dgm:cxn modelId="{2E339700-E457-4CEF-B47A-527B28FFDBC3}" type="presParOf" srcId="{8F519D39-6F3B-4F86-80B9-63F71F749B9E}" destId="{E906B530-7C25-43EF-8487-06BF813AE514}" srcOrd="2" destOrd="0" presId="urn:microsoft.com/office/officeart/2008/layout/LinedList"/>
    <dgm:cxn modelId="{93DC4DCA-CC41-4AEE-A809-42F2A7611B60}" type="presParOf" srcId="{DB9400D0-BDFA-4198-BFAF-1F9C3DBE13E2}" destId="{37404AFF-C351-467A-B26B-BB9F77B5EAD1}" srcOrd="2" destOrd="0" presId="urn:microsoft.com/office/officeart/2008/layout/LinedList"/>
    <dgm:cxn modelId="{F1CDC46B-786F-49FF-9E81-2897324554BA}" type="presParOf" srcId="{DB9400D0-BDFA-4198-BFAF-1F9C3DBE13E2}" destId="{FC101161-00A6-42CB-9A4D-827E41A5733F}" srcOrd="3" destOrd="0" presId="urn:microsoft.com/office/officeart/2008/layout/LinedList"/>
    <dgm:cxn modelId="{E9BA22AB-F009-47EE-8C64-775AB8DED8C3}" type="presParOf" srcId="{DB9400D0-BDFA-4198-BFAF-1F9C3DBE13E2}" destId="{31D19DCB-430D-43CD-9220-72D725AA9E54}" srcOrd="4" destOrd="0" presId="urn:microsoft.com/office/officeart/2008/layout/LinedList"/>
    <dgm:cxn modelId="{340DFBC5-9268-4FAC-924F-67F204D3435B}" type="presParOf" srcId="{31D19DCB-430D-43CD-9220-72D725AA9E54}" destId="{0B6336D6-0DCD-4997-B90D-6B31E1E524BE}" srcOrd="0" destOrd="0" presId="urn:microsoft.com/office/officeart/2008/layout/LinedList"/>
    <dgm:cxn modelId="{71254361-7EB4-414D-85BD-26725CC87C2F}" type="presParOf" srcId="{31D19DCB-430D-43CD-9220-72D725AA9E54}" destId="{12BCB8E9-C5C7-4BA1-BE45-9791105D1AD1}" srcOrd="1" destOrd="0" presId="urn:microsoft.com/office/officeart/2008/layout/LinedList"/>
    <dgm:cxn modelId="{F943C23D-2DDF-456B-BD3B-B0508BDC66AF}" type="presParOf" srcId="{31D19DCB-430D-43CD-9220-72D725AA9E54}" destId="{116DF163-140E-4D39-9C41-FE79D58A171E}" srcOrd="2" destOrd="0" presId="urn:microsoft.com/office/officeart/2008/layout/LinedList"/>
    <dgm:cxn modelId="{F092C7E6-348D-485C-87C0-6A573282C99C}" type="presParOf" srcId="{DB9400D0-BDFA-4198-BFAF-1F9C3DBE13E2}" destId="{44FCA44F-757A-4CCB-8E9A-C74664B93D8B}" srcOrd="5" destOrd="0" presId="urn:microsoft.com/office/officeart/2008/layout/LinedList"/>
    <dgm:cxn modelId="{43C38D33-245F-430B-B2C3-E7F53F21788E}" type="presParOf" srcId="{DB9400D0-BDFA-4198-BFAF-1F9C3DBE13E2}" destId="{7B79E652-B3BE-4C76-8673-4E469AF07238}" srcOrd="6" destOrd="0" presId="urn:microsoft.com/office/officeart/2008/layout/LinedList"/>
    <dgm:cxn modelId="{63091E72-DD3F-479E-A7C7-1EF53E65039E}" type="presParOf" srcId="{DB9400D0-BDFA-4198-BFAF-1F9C3DBE13E2}" destId="{E12AE0D2-76FD-494A-A780-441F6C913E34}" srcOrd="7" destOrd="0" presId="urn:microsoft.com/office/officeart/2008/layout/LinedList"/>
    <dgm:cxn modelId="{A19EB78C-DC61-4C52-8DFF-CD00349AA8D4}" type="presParOf" srcId="{E12AE0D2-76FD-494A-A780-441F6C913E34}" destId="{B3699223-A647-41A1-941E-7976790A1ECD}" srcOrd="0" destOrd="0" presId="urn:microsoft.com/office/officeart/2008/layout/LinedList"/>
    <dgm:cxn modelId="{8B5FBA5D-E944-40A1-91FE-D719486A0BDF}" type="presParOf" srcId="{E12AE0D2-76FD-494A-A780-441F6C913E34}" destId="{B55DBE8F-B9F4-4A0E-97DA-195662186060}" srcOrd="1" destOrd="0" presId="urn:microsoft.com/office/officeart/2008/layout/LinedList"/>
    <dgm:cxn modelId="{C4B4D44A-70CA-4D1E-B66E-2FAE80C00EE7}" type="presParOf" srcId="{E12AE0D2-76FD-494A-A780-441F6C913E34}" destId="{1E1F67C7-4517-406B-A10C-5568132A19DE}" srcOrd="2" destOrd="0" presId="urn:microsoft.com/office/officeart/2008/layout/LinedList"/>
    <dgm:cxn modelId="{C2474E90-BDD5-4511-8A0C-AF27AE6D7690}" type="presParOf" srcId="{DB9400D0-BDFA-4198-BFAF-1F9C3DBE13E2}" destId="{C5E832BE-9F09-4940-8D43-42B0AF88B0C2}" srcOrd="8" destOrd="0" presId="urn:microsoft.com/office/officeart/2008/layout/LinedList"/>
    <dgm:cxn modelId="{B3B74145-3714-4708-BA3C-23078E0A9359}" type="presParOf" srcId="{DB9400D0-BDFA-4198-BFAF-1F9C3DBE13E2}" destId="{9F105181-553E-4F72-92B7-549BFE29A19C}"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DBCF107-21C5-433F-9E1B-16D74CF581CD}" type="doc">
      <dgm:prSet loTypeId="urn:microsoft.com/office/officeart/2008/layout/LinedList" loCatId="list" qsTypeId="urn:microsoft.com/office/officeart/2005/8/quickstyle/3d1" qsCatId="3D" csTypeId="urn:microsoft.com/office/officeart/2005/8/colors/colorful2" csCatId="colorful" phldr="1"/>
      <dgm:spPr/>
      <dgm:t>
        <a:bodyPr/>
        <a:lstStyle/>
        <a:p>
          <a:endParaRPr lang="zh-CN" altLang="en-US"/>
        </a:p>
      </dgm:t>
    </dgm:pt>
    <dgm:pt modelId="{E5F56AF2-5454-4679-8EE3-75AEAA8F0811}">
      <dgm:prSet/>
      <dgm:spPr/>
      <dgm:t>
        <a:bodyPr/>
        <a:lstStyle/>
        <a:p>
          <a:pPr rtl="0"/>
          <a:r>
            <a:rPr lang="en-US" b="1" i="1" dirty="0" smtClean="0">
              <a:effectLst>
                <a:outerShdw blurRad="38100" dist="38100" dir="2700000" algn="tl">
                  <a:srgbClr val="000000">
                    <a:alpha val="43137"/>
                  </a:srgbClr>
                </a:outerShdw>
              </a:effectLst>
            </a:rPr>
            <a:t>Stability</a:t>
          </a:r>
          <a:endParaRPr lang="zh-CN" b="1" i="1" dirty="0">
            <a:effectLst>
              <a:outerShdw blurRad="38100" dist="38100" dir="2700000" algn="tl">
                <a:srgbClr val="000000">
                  <a:alpha val="43137"/>
                </a:srgbClr>
              </a:outerShdw>
            </a:effectLst>
          </a:endParaRPr>
        </a:p>
      </dgm:t>
    </dgm:pt>
    <dgm:pt modelId="{689E690C-18B2-4F2C-947A-5D4A3B75295F}" type="parTrans" cxnId="{CFC3AA85-3BFC-4B72-9638-CF57385CE639}">
      <dgm:prSet/>
      <dgm:spPr/>
      <dgm:t>
        <a:bodyPr/>
        <a:lstStyle/>
        <a:p>
          <a:endParaRPr lang="zh-CN" altLang="en-US"/>
        </a:p>
      </dgm:t>
    </dgm:pt>
    <dgm:pt modelId="{BAA5D0E7-35BE-49A6-9F6E-63C3299500DE}" type="sibTrans" cxnId="{CFC3AA85-3BFC-4B72-9638-CF57385CE639}">
      <dgm:prSet/>
      <dgm:spPr/>
      <dgm:t>
        <a:bodyPr/>
        <a:lstStyle/>
        <a:p>
          <a:endParaRPr lang="zh-CN" altLang="en-US"/>
        </a:p>
      </dgm:t>
    </dgm:pt>
    <dgm:pt modelId="{E52AA1B1-905C-408B-93AD-9D2FCBEFCADC}">
      <dgm:prSet/>
      <dgm:spPr/>
      <dgm:t>
        <a:bodyPr/>
        <a:lstStyle/>
        <a:p>
          <a:pPr rtl="0"/>
          <a:r>
            <a:rPr lang="en-US" altLang="zh-CN" b="0" i="0" dirty="0" smtClean="0">
              <a:effectLst/>
            </a:rPr>
            <a:t>The EIF demo shown in p69 seems to be more stable than the analogous EKF demo implemented in p54…</a:t>
          </a:r>
          <a:endParaRPr lang="zh-CN" b="0" i="0" dirty="0">
            <a:effectLst/>
          </a:endParaRPr>
        </a:p>
      </dgm:t>
    </dgm:pt>
    <dgm:pt modelId="{3D294369-4B12-41F6-86FF-AFE69ECBE0EC}" type="parTrans" cxnId="{8A8CC5AF-A1B6-483B-9299-D4060E03D74A}">
      <dgm:prSet/>
      <dgm:spPr/>
      <dgm:t>
        <a:bodyPr/>
        <a:lstStyle/>
        <a:p>
          <a:endParaRPr lang="zh-CN" altLang="en-US"/>
        </a:p>
      </dgm:t>
    </dgm:pt>
    <dgm:pt modelId="{33231767-EDDC-4BA9-AEC6-D428F992DFEF}" type="sibTrans" cxnId="{8A8CC5AF-A1B6-483B-9299-D4060E03D74A}">
      <dgm:prSet/>
      <dgm:spPr/>
      <dgm:t>
        <a:bodyPr/>
        <a:lstStyle/>
        <a:p>
          <a:endParaRPr lang="zh-CN" altLang="en-US"/>
        </a:p>
      </dgm:t>
    </dgm:pt>
    <dgm:pt modelId="{3EB54F0C-7E09-418B-890B-A1DD621D7538}">
      <dgm:prSet/>
      <dgm:spPr/>
      <dgm:t>
        <a:bodyPr/>
        <a:lstStyle/>
        <a:p>
          <a:pPr rtl="0"/>
          <a:r>
            <a:rPr lang="en-US" altLang="zh-CN" b="0" i="0" dirty="0" smtClean="0">
              <a:effectLst/>
            </a:rPr>
            <a:t>Strict  performance comparison, as the future work,  is needed to draw the above conclusion.</a:t>
          </a:r>
          <a:endParaRPr lang="zh-CN" b="0" i="0" dirty="0">
            <a:effectLst/>
          </a:endParaRPr>
        </a:p>
      </dgm:t>
    </dgm:pt>
    <dgm:pt modelId="{4B3D3270-59EA-4937-A598-B653CE2B8A54}" type="parTrans" cxnId="{1590F9BC-23DC-4FCC-A298-D66E1C32309D}">
      <dgm:prSet/>
      <dgm:spPr/>
      <dgm:t>
        <a:bodyPr/>
        <a:lstStyle/>
        <a:p>
          <a:endParaRPr lang="zh-CN" altLang="en-US"/>
        </a:p>
      </dgm:t>
    </dgm:pt>
    <dgm:pt modelId="{88DCC3C4-F97E-4E4F-BEC9-608255B47A06}" type="sibTrans" cxnId="{1590F9BC-23DC-4FCC-A298-D66E1C32309D}">
      <dgm:prSet/>
      <dgm:spPr/>
      <dgm:t>
        <a:bodyPr/>
        <a:lstStyle/>
        <a:p>
          <a:endParaRPr lang="zh-CN" altLang="en-US"/>
        </a:p>
      </dgm:t>
    </dgm:pt>
    <dgm:pt modelId="{7DEBB7A2-A47C-46FB-B98A-552B6B10CDBA}" type="pres">
      <dgm:prSet presAssocID="{ADBCF107-21C5-433F-9E1B-16D74CF581CD}" presName="vert0" presStyleCnt="0">
        <dgm:presLayoutVars>
          <dgm:dir/>
          <dgm:animOne val="branch"/>
          <dgm:animLvl val="lvl"/>
        </dgm:presLayoutVars>
      </dgm:prSet>
      <dgm:spPr/>
      <dgm:t>
        <a:bodyPr/>
        <a:lstStyle/>
        <a:p>
          <a:endParaRPr lang="zh-CN" altLang="en-US"/>
        </a:p>
      </dgm:t>
    </dgm:pt>
    <dgm:pt modelId="{BF7577C4-F3F8-4F0E-8BBC-55D1E158B3DD}" type="pres">
      <dgm:prSet presAssocID="{E5F56AF2-5454-4679-8EE3-75AEAA8F0811}" presName="thickLine" presStyleLbl="alignNode1" presStyleIdx="0" presStyleCnt="1"/>
      <dgm:spPr/>
    </dgm:pt>
    <dgm:pt modelId="{D06EA11F-61FB-4F5C-A477-9B981D48B37E}" type="pres">
      <dgm:prSet presAssocID="{E5F56AF2-5454-4679-8EE3-75AEAA8F0811}" presName="horz1" presStyleCnt="0"/>
      <dgm:spPr/>
    </dgm:pt>
    <dgm:pt modelId="{EA7E516A-CAA4-4854-AD57-DE6FFB4123F9}" type="pres">
      <dgm:prSet presAssocID="{E5F56AF2-5454-4679-8EE3-75AEAA8F0811}" presName="tx1" presStyleLbl="revTx" presStyleIdx="0" presStyleCnt="3"/>
      <dgm:spPr/>
      <dgm:t>
        <a:bodyPr/>
        <a:lstStyle/>
        <a:p>
          <a:endParaRPr lang="zh-CN" altLang="en-US"/>
        </a:p>
      </dgm:t>
    </dgm:pt>
    <dgm:pt modelId="{DB9400D0-BDFA-4198-BFAF-1F9C3DBE13E2}" type="pres">
      <dgm:prSet presAssocID="{E5F56AF2-5454-4679-8EE3-75AEAA8F0811}" presName="vert1" presStyleCnt="0"/>
      <dgm:spPr/>
    </dgm:pt>
    <dgm:pt modelId="{DEB99DF5-23A7-4D45-A486-78BB0FBBD743}" type="pres">
      <dgm:prSet presAssocID="{E52AA1B1-905C-408B-93AD-9D2FCBEFCADC}" presName="vertSpace2a" presStyleCnt="0"/>
      <dgm:spPr/>
    </dgm:pt>
    <dgm:pt modelId="{89871CA8-DA47-48D7-9E57-D013B426C349}" type="pres">
      <dgm:prSet presAssocID="{E52AA1B1-905C-408B-93AD-9D2FCBEFCADC}" presName="horz2" presStyleCnt="0"/>
      <dgm:spPr/>
    </dgm:pt>
    <dgm:pt modelId="{A8B43694-BD1B-48FA-965F-256B71F7E378}" type="pres">
      <dgm:prSet presAssocID="{E52AA1B1-905C-408B-93AD-9D2FCBEFCADC}" presName="horzSpace2" presStyleCnt="0"/>
      <dgm:spPr/>
    </dgm:pt>
    <dgm:pt modelId="{6E21FD8C-7663-4FCA-A491-58A6C4BCBA24}" type="pres">
      <dgm:prSet presAssocID="{E52AA1B1-905C-408B-93AD-9D2FCBEFCADC}" presName="tx2" presStyleLbl="revTx" presStyleIdx="1" presStyleCnt="3"/>
      <dgm:spPr/>
      <dgm:t>
        <a:bodyPr/>
        <a:lstStyle/>
        <a:p>
          <a:endParaRPr lang="zh-CN" altLang="en-US"/>
        </a:p>
      </dgm:t>
    </dgm:pt>
    <dgm:pt modelId="{556DD5BA-EA40-4CD1-8DFE-2006B70FE761}" type="pres">
      <dgm:prSet presAssocID="{E52AA1B1-905C-408B-93AD-9D2FCBEFCADC}" presName="vert2" presStyleCnt="0"/>
      <dgm:spPr/>
    </dgm:pt>
    <dgm:pt modelId="{D906AAB6-94A3-4201-90B4-86E510D4E5A5}" type="pres">
      <dgm:prSet presAssocID="{E52AA1B1-905C-408B-93AD-9D2FCBEFCADC}" presName="thinLine2b" presStyleLbl="callout" presStyleIdx="0" presStyleCnt="2"/>
      <dgm:spPr/>
    </dgm:pt>
    <dgm:pt modelId="{9D1C5058-5527-4B8E-8705-F8CF97FA4E5B}" type="pres">
      <dgm:prSet presAssocID="{E52AA1B1-905C-408B-93AD-9D2FCBEFCADC}" presName="vertSpace2b" presStyleCnt="0"/>
      <dgm:spPr/>
    </dgm:pt>
    <dgm:pt modelId="{37143F2C-4337-4E5F-AA14-F2C9619A28D0}" type="pres">
      <dgm:prSet presAssocID="{3EB54F0C-7E09-418B-890B-A1DD621D7538}" presName="horz2" presStyleCnt="0"/>
      <dgm:spPr/>
    </dgm:pt>
    <dgm:pt modelId="{8FB20B4D-67F4-41DE-B067-FFEFCF2A895C}" type="pres">
      <dgm:prSet presAssocID="{3EB54F0C-7E09-418B-890B-A1DD621D7538}" presName="horzSpace2" presStyleCnt="0"/>
      <dgm:spPr/>
    </dgm:pt>
    <dgm:pt modelId="{26E4131F-9DF1-4B75-B944-110225348260}" type="pres">
      <dgm:prSet presAssocID="{3EB54F0C-7E09-418B-890B-A1DD621D7538}" presName="tx2" presStyleLbl="revTx" presStyleIdx="2" presStyleCnt="3"/>
      <dgm:spPr/>
      <dgm:t>
        <a:bodyPr/>
        <a:lstStyle/>
        <a:p>
          <a:endParaRPr lang="zh-CN" altLang="en-US"/>
        </a:p>
      </dgm:t>
    </dgm:pt>
    <dgm:pt modelId="{8B304D0C-E7E5-4F3E-B113-04A935E3C75F}" type="pres">
      <dgm:prSet presAssocID="{3EB54F0C-7E09-418B-890B-A1DD621D7538}" presName="vert2" presStyleCnt="0"/>
      <dgm:spPr/>
    </dgm:pt>
    <dgm:pt modelId="{F2D55D12-3EEB-4F49-B690-00B0D9480C86}" type="pres">
      <dgm:prSet presAssocID="{3EB54F0C-7E09-418B-890B-A1DD621D7538}" presName="thinLine2b" presStyleLbl="callout" presStyleIdx="1" presStyleCnt="2"/>
      <dgm:spPr/>
    </dgm:pt>
    <dgm:pt modelId="{A7063B89-87AD-4B1F-8457-5D4ABD5784A7}" type="pres">
      <dgm:prSet presAssocID="{3EB54F0C-7E09-418B-890B-A1DD621D7538}" presName="vertSpace2b" presStyleCnt="0"/>
      <dgm:spPr/>
    </dgm:pt>
  </dgm:ptLst>
  <dgm:cxnLst>
    <dgm:cxn modelId="{807A0C30-E0F0-44F8-8E9B-CB60CAE6EF18}" type="presOf" srcId="{E52AA1B1-905C-408B-93AD-9D2FCBEFCADC}" destId="{6E21FD8C-7663-4FCA-A491-58A6C4BCBA24}" srcOrd="0" destOrd="0" presId="urn:microsoft.com/office/officeart/2008/layout/LinedList"/>
    <dgm:cxn modelId="{675D6003-F83B-4914-A224-6105BA336688}" type="presOf" srcId="{ADBCF107-21C5-433F-9E1B-16D74CF581CD}" destId="{7DEBB7A2-A47C-46FB-B98A-552B6B10CDBA}" srcOrd="0" destOrd="0" presId="urn:microsoft.com/office/officeart/2008/layout/LinedList"/>
    <dgm:cxn modelId="{8A8CC5AF-A1B6-483B-9299-D4060E03D74A}" srcId="{E5F56AF2-5454-4679-8EE3-75AEAA8F0811}" destId="{E52AA1B1-905C-408B-93AD-9D2FCBEFCADC}" srcOrd="0" destOrd="0" parTransId="{3D294369-4B12-41F6-86FF-AFE69ECBE0EC}" sibTransId="{33231767-EDDC-4BA9-AEC6-D428F992DFEF}"/>
    <dgm:cxn modelId="{1590F9BC-23DC-4FCC-A298-D66E1C32309D}" srcId="{E5F56AF2-5454-4679-8EE3-75AEAA8F0811}" destId="{3EB54F0C-7E09-418B-890B-A1DD621D7538}" srcOrd="1" destOrd="0" parTransId="{4B3D3270-59EA-4937-A598-B653CE2B8A54}" sibTransId="{88DCC3C4-F97E-4E4F-BEC9-608255B47A06}"/>
    <dgm:cxn modelId="{3FDA7C77-C4D6-4864-BE34-4F214C905946}" type="presOf" srcId="{3EB54F0C-7E09-418B-890B-A1DD621D7538}" destId="{26E4131F-9DF1-4B75-B944-110225348260}" srcOrd="0" destOrd="0" presId="urn:microsoft.com/office/officeart/2008/layout/LinedList"/>
    <dgm:cxn modelId="{CFC3AA85-3BFC-4B72-9638-CF57385CE639}" srcId="{ADBCF107-21C5-433F-9E1B-16D74CF581CD}" destId="{E5F56AF2-5454-4679-8EE3-75AEAA8F0811}" srcOrd="0" destOrd="0" parTransId="{689E690C-18B2-4F2C-947A-5D4A3B75295F}" sibTransId="{BAA5D0E7-35BE-49A6-9F6E-63C3299500DE}"/>
    <dgm:cxn modelId="{7D1C7AE3-AEB0-460C-8F3D-F9AAAD4B0647}" type="presOf" srcId="{E5F56AF2-5454-4679-8EE3-75AEAA8F0811}" destId="{EA7E516A-CAA4-4854-AD57-DE6FFB4123F9}" srcOrd="0" destOrd="0" presId="urn:microsoft.com/office/officeart/2008/layout/LinedList"/>
    <dgm:cxn modelId="{61BC2CFA-D0E7-4F85-B7E6-77B517CDD8BB}" type="presParOf" srcId="{7DEBB7A2-A47C-46FB-B98A-552B6B10CDBA}" destId="{BF7577C4-F3F8-4F0E-8BBC-55D1E158B3DD}" srcOrd="0" destOrd="0" presId="urn:microsoft.com/office/officeart/2008/layout/LinedList"/>
    <dgm:cxn modelId="{1E085004-668A-4322-A1B4-5C3CCCD7726A}" type="presParOf" srcId="{7DEBB7A2-A47C-46FB-B98A-552B6B10CDBA}" destId="{D06EA11F-61FB-4F5C-A477-9B981D48B37E}" srcOrd="1" destOrd="0" presId="urn:microsoft.com/office/officeart/2008/layout/LinedList"/>
    <dgm:cxn modelId="{450817E8-F94A-435D-8557-13E4F6286FD0}" type="presParOf" srcId="{D06EA11F-61FB-4F5C-A477-9B981D48B37E}" destId="{EA7E516A-CAA4-4854-AD57-DE6FFB4123F9}" srcOrd="0" destOrd="0" presId="urn:microsoft.com/office/officeart/2008/layout/LinedList"/>
    <dgm:cxn modelId="{883402B9-5812-48B6-A063-7BDE90563569}" type="presParOf" srcId="{D06EA11F-61FB-4F5C-A477-9B981D48B37E}" destId="{DB9400D0-BDFA-4198-BFAF-1F9C3DBE13E2}" srcOrd="1" destOrd="0" presId="urn:microsoft.com/office/officeart/2008/layout/LinedList"/>
    <dgm:cxn modelId="{598F0F0C-CFF8-4784-916A-E96B510618FF}" type="presParOf" srcId="{DB9400D0-BDFA-4198-BFAF-1F9C3DBE13E2}" destId="{DEB99DF5-23A7-4D45-A486-78BB0FBBD743}" srcOrd="0" destOrd="0" presId="urn:microsoft.com/office/officeart/2008/layout/LinedList"/>
    <dgm:cxn modelId="{ADBE8C2E-1088-47F1-AB53-921AFCA7149B}" type="presParOf" srcId="{DB9400D0-BDFA-4198-BFAF-1F9C3DBE13E2}" destId="{89871CA8-DA47-48D7-9E57-D013B426C349}" srcOrd="1" destOrd="0" presId="urn:microsoft.com/office/officeart/2008/layout/LinedList"/>
    <dgm:cxn modelId="{B5D5DA62-3F83-4862-AFC2-7B3021E300E9}" type="presParOf" srcId="{89871CA8-DA47-48D7-9E57-D013B426C349}" destId="{A8B43694-BD1B-48FA-965F-256B71F7E378}" srcOrd="0" destOrd="0" presId="urn:microsoft.com/office/officeart/2008/layout/LinedList"/>
    <dgm:cxn modelId="{00BF75B6-4DDA-43D5-89DC-8262F92D32D2}" type="presParOf" srcId="{89871CA8-DA47-48D7-9E57-D013B426C349}" destId="{6E21FD8C-7663-4FCA-A491-58A6C4BCBA24}" srcOrd="1" destOrd="0" presId="urn:microsoft.com/office/officeart/2008/layout/LinedList"/>
    <dgm:cxn modelId="{E46E28F4-3623-48AD-BADA-920C5514F06C}" type="presParOf" srcId="{89871CA8-DA47-48D7-9E57-D013B426C349}" destId="{556DD5BA-EA40-4CD1-8DFE-2006B70FE761}" srcOrd="2" destOrd="0" presId="urn:microsoft.com/office/officeart/2008/layout/LinedList"/>
    <dgm:cxn modelId="{055FCF84-F0FC-4956-8AD4-A36F884EB5DC}" type="presParOf" srcId="{DB9400D0-BDFA-4198-BFAF-1F9C3DBE13E2}" destId="{D906AAB6-94A3-4201-90B4-86E510D4E5A5}" srcOrd="2" destOrd="0" presId="urn:microsoft.com/office/officeart/2008/layout/LinedList"/>
    <dgm:cxn modelId="{25347407-DF20-4720-9C47-DEFE0E94884B}" type="presParOf" srcId="{DB9400D0-BDFA-4198-BFAF-1F9C3DBE13E2}" destId="{9D1C5058-5527-4B8E-8705-F8CF97FA4E5B}" srcOrd="3" destOrd="0" presId="urn:microsoft.com/office/officeart/2008/layout/LinedList"/>
    <dgm:cxn modelId="{8FC0A3EB-64E0-41E4-A4B5-873532C69F6E}" type="presParOf" srcId="{DB9400D0-BDFA-4198-BFAF-1F9C3DBE13E2}" destId="{37143F2C-4337-4E5F-AA14-F2C9619A28D0}" srcOrd="4" destOrd="0" presId="urn:microsoft.com/office/officeart/2008/layout/LinedList"/>
    <dgm:cxn modelId="{37545A68-8B0D-434A-8175-6EC2BA2AD753}" type="presParOf" srcId="{37143F2C-4337-4E5F-AA14-F2C9619A28D0}" destId="{8FB20B4D-67F4-41DE-B067-FFEFCF2A895C}" srcOrd="0" destOrd="0" presId="urn:microsoft.com/office/officeart/2008/layout/LinedList"/>
    <dgm:cxn modelId="{8838C17E-43D6-4DED-A008-DC58E858B06E}" type="presParOf" srcId="{37143F2C-4337-4E5F-AA14-F2C9619A28D0}" destId="{26E4131F-9DF1-4B75-B944-110225348260}" srcOrd="1" destOrd="0" presId="urn:microsoft.com/office/officeart/2008/layout/LinedList"/>
    <dgm:cxn modelId="{6E7194AB-1866-48DC-B934-3452AE3B5457}" type="presParOf" srcId="{37143F2C-4337-4E5F-AA14-F2C9619A28D0}" destId="{8B304D0C-E7E5-4F3E-B113-04A935E3C75F}" srcOrd="2" destOrd="0" presId="urn:microsoft.com/office/officeart/2008/layout/LinedList"/>
    <dgm:cxn modelId="{7F54BCC2-A31B-406D-BD64-1C025ECDD613}" type="presParOf" srcId="{DB9400D0-BDFA-4198-BFAF-1F9C3DBE13E2}" destId="{F2D55D12-3EEB-4F49-B690-00B0D9480C86}" srcOrd="5" destOrd="0" presId="urn:microsoft.com/office/officeart/2008/layout/LinedList"/>
    <dgm:cxn modelId="{7312D970-109F-4FDB-9272-4F36000577E6}" type="presParOf" srcId="{DB9400D0-BDFA-4198-BFAF-1F9C3DBE13E2}" destId="{A7063B89-87AD-4B1F-8457-5D4ABD5784A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22B73E9-F430-407C-85DF-A2F07A9DDE51}" type="doc">
      <dgm:prSet loTypeId="urn:microsoft.com/office/officeart/2005/8/layout/venn3" loCatId="relationship" qsTypeId="urn:microsoft.com/office/officeart/2005/8/quickstyle/3d1" qsCatId="3D" csTypeId="urn:microsoft.com/office/officeart/2005/8/colors/colorful2" csCatId="colorful" phldr="1"/>
      <dgm:spPr/>
      <dgm:t>
        <a:bodyPr/>
        <a:lstStyle/>
        <a:p>
          <a:endParaRPr lang="zh-CN" altLang="en-US"/>
        </a:p>
      </dgm:t>
    </dgm:pt>
    <dgm:pt modelId="{8415EC6B-1667-4209-8DA9-181429C99D79}">
      <dgm:prSet phldrT="[文本]"/>
      <dgm:spPr/>
      <dgm:t>
        <a:bodyPr/>
        <a:lstStyle/>
        <a:p>
          <a:r>
            <a:rPr lang="en-US" altLang="en-US" b="1" dirty="0" smtClean="0"/>
            <a:t>p70.m</a:t>
          </a:r>
          <a:endParaRPr lang="zh-CN" altLang="en-US" b="1" dirty="0"/>
        </a:p>
      </dgm:t>
    </dgm:pt>
    <dgm:pt modelId="{9AAD42C0-8C65-4C60-8857-934570EDBEFE}" type="parTrans" cxnId="{39907DB7-105D-40B6-8FF6-EC6148D439DE}">
      <dgm:prSet/>
      <dgm:spPr/>
      <dgm:t>
        <a:bodyPr/>
        <a:lstStyle/>
        <a:p>
          <a:endParaRPr lang="zh-CN" altLang="en-US"/>
        </a:p>
      </dgm:t>
    </dgm:pt>
    <dgm:pt modelId="{29B07B2E-16D1-4731-A4B7-D0F1243597A8}" type="sibTrans" cxnId="{39907DB7-105D-40B6-8FF6-EC6148D439DE}">
      <dgm:prSet/>
      <dgm:spPr/>
      <dgm:t>
        <a:bodyPr/>
        <a:lstStyle/>
        <a:p>
          <a:endParaRPr lang="zh-CN" altLang="en-US"/>
        </a:p>
      </dgm:t>
    </dgm:pt>
    <dgm:pt modelId="{B2218D51-4B6D-4646-AB42-6CD8F138C99A}">
      <dgm:prSet phldrT="[文本]"/>
      <dgm:spPr/>
      <dgm:t>
        <a:bodyPr/>
        <a:lstStyle/>
        <a:p>
          <a:r>
            <a:rPr lang="en-US" altLang="en-US" b="1" dirty="0" smtClean="0"/>
            <a:t>p70InitFigure.m</a:t>
          </a:r>
          <a:endParaRPr lang="zh-CN" altLang="en-US" b="1" dirty="0"/>
        </a:p>
      </dgm:t>
    </dgm:pt>
    <dgm:pt modelId="{89907BAE-FAA4-49CF-8D56-D14E137B95EB}" type="parTrans" cxnId="{35D94C2F-17A2-4754-B424-018BA4952B8A}">
      <dgm:prSet/>
      <dgm:spPr/>
      <dgm:t>
        <a:bodyPr/>
        <a:lstStyle/>
        <a:p>
          <a:endParaRPr lang="zh-CN" altLang="en-US"/>
        </a:p>
      </dgm:t>
    </dgm:pt>
    <dgm:pt modelId="{0DA348BE-CEE7-4A35-AA9D-77C992957E61}" type="sibTrans" cxnId="{35D94C2F-17A2-4754-B424-018BA4952B8A}">
      <dgm:prSet/>
      <dgm:spPr/>
      <dgm:t>
        <a:bodyPr/>
        <a:lstStyle/>
        <a:p>
          <a:endParaRPr lang="zh-CN" altLang="en-US"/>
        </a:p>
      </dgm:t>
    </dgm:pt>
    <dgm:pt modelId="{116B12ED-3A7E-4CBC-8C2F-5EB3DE55A4C9}" type="pres">
      <dgm:prSet presAssocID="{C22B73E9-F430-407C-85DF-A2F07A9DDE51}" presName="Name0" presStyleCnt="0">
        <dgm:presLayoutVars>
          <dgm:dir/>
          <dgm:resizeHandles val="exact"/>
        </dgm:presLayoutVars>
      </dgm:prSet>
      <dgm:spPr/>
      <dgm:t>
        <a:bodyPr/>
        <a:lstStyle/>
        <a:p>
          <a:endParaRPr lang="zh-CN" altLang="en-US"/>
        </a:p>
      </dgm:t>
    </dgm:pt>
    <dgm:pt modelId="{E4C7EC39-FECF-4CAB-9474-8D6631583349}" type="pres">
      <dgm:prSet presAssocID="{8415EC6B-1667-4209-8DA9-181429C99D79}" presName="Name5" presStyleLbl="vennNode1" presStyleIdx="0" presStyleCnt="2">
        <dgm:presLayoutVars>
          <dgm:bulletEnabled val="1"/>
        </dgm:presLayoutVars>
      </dgm:prSet>
      <dgm:spPr/>
      <dgm:t>
        <a:bodyPr/>
        <a:lstStyle/>
        <a:p>
          <a:endParaRPr lang="zh-CN" altLang="en-US"/>
        </a:p>
      </dgm:t>
    </dgm:pt>
    <dgm:pt modelId="{7BFE5DD8-46A7-456A-87AE-9A915FDEF9E7}" type="pres">
      <dgm:prSet presAssocID="{29B07B2E-16D1-4731-A4B7-D0F1243597A8}" presName="space" presStyleCnt="0"/>
      <dgm:spPr/>
    </dgm:pt>
    <dgm:pt modelId="{310CBF6C-9067-4CE5-BEFC-E405F570C631}" type="pres">
      <dgm:prSet presAssocID="{B2218D51-4B6D-4646-AB42-6CD8F138C99A}" presName="Name5" presStyleLbl="vennNode1" presStyleIdx="1" presStyleCnt="2">
        <dgm:presLayoutVars>
          <dgm:bulletEnabled val="1"/>
        </dgm:presLayoutVars>
      </dgm:prSet>
      <dgm:spPr/>
      <dgm:t>
        <a:bodyPr/>
        <a:lstStyle/>
        <a:p>
          <a:endParaRPr lang="zh-CN" altLang="en-US"/>
        </a:p>
      </dgm:t>
    </dgm:pt>
  </dgm:ptLst>
  <dgm:cxnLst>
    <dgm:cxn modelId="{05156F0E-494D-4037-9B81-5279456F933B}" type="presOf" srcId="{B2218D51-4B6D-4646-AB42-6CD8F138C99A}" destId="{310CBF6C-9067-4CE5-BEFC-E405F570C631}" srcOrd="0" destOrd="0" presId="urn:microsoft.com/office/officeart/2005/8/layout/venn3"/>
    <dgm:cxn modelId="{A3D5E7B2-CE54-4935-BCC1-BC7BEFE3C864}" type="presOf" srcId="{8415EC6B-1667-4209-8DA9-181429C99D79}" destId="{E4C7EC39-FECF-4CAB-9474-8D6631583349}" srcOrd="0" destOrd="0" presId="urn:microsoft.com/office/officeart/2005/8/layout/venn3"/>
    <dgm:cxn modelId="{35D94C2F-17A2-4754-B424-018BA4952B8A}" srcId="{C22B73E9-F430-407C-85DF-A2F07A9DDE51}" destId="{B2218D51-4B6D-4646-AB42-6CD8F138C99A}" srcOrd="1" destOrd="0" parTransId="{89907BAE-FAA4-49CF-8D56-D14E137B95EB}" sibTransId="{0DA348BE-CEE7-4A35-AA9D-77C992957E61}"/>
    <dgm:cxn modelId="{15760B14-10D2-4D58-A639-EDE7EF4C3710}" type="presOf" srcId="{C22B73E9-F430-407C-85DF-A2F07A9DDE51}" destId="{116B12ED-3A7E-4CBC-8C2F-5EB3DE55A4C9}" srcOrd="0" destOrd="0" presId="urn:microsoft.com/office/officeart/2005/8/layout/venn3"/>
    <dgm:cxn modelId="{39907DB7-105D-40B6-8FF6-EC6148D439DE}" srcId="{C22B73E9-F430-407C-85DF-A2F07A9DDE51}" destId="{8415EC6B-1667-4209-8DA9-181429C99D79}" srcOrd="0" destOrd="0" parTransId="{9AAD42C0-8C65-4C60-8857-934570EDBEFE}" sibTransId="{29B07B2E-16D1-4731-A4B7-D0F1243597A8}"/>
    <dgm:cxn modelId="{454F33AA-6F7C-4F87-B6BB-B2943A1A6A56}" type="presParOf" srcId="{116B12ED-3A7E-4CBC-8C2F-5EB3DE55A4C9}" destId="{E4C7EC39-FECF-4CAB-9474-8D6631583349}" srcOrd="0" destOrd="0" presId="urn:microsoft.com/office/officeart/2005/8/layout/venn3"/>
    <dgm:cxn modelId="{51940B71-135A-4C69-B195-0B87ABD766D9}" type="presParOf" srcId="{116B12ED-3A7E-4CBC-8C2F-5EB3DE55A4C9}" destId="{7BFE5DD8-46A7-456A-87AE-9A915FDEF9E7}" srcOrd="1" destOrd="0" presId="urn:microsoft.com/office/officeart/2005/8/layout/venn3"/>
    <dgm:cxn modelId="{059ADE49-5BCA-4FF9-8556-ADC81E07F3F7}" type="presParOf" srcId="{116B12ED-3A7E-4CBC-8C2F-5EB3DE55A4C9}" destId="{310CBF6C-9067-4CE5-BEFC-E405F570C631}"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401D69-792C-4041-9B7A-E9A894CA0CFC}"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zh-CN" altLang="en-US"/>
        </a:p>
      </dgm:t>
    </dgm:pt>
    <dgm:pt modelId="{FC4FDFFC-18AC-4420-ADB3-E33B9DB9CEFB}">
      <dgm:prSet phldrT="[文本]" custT="1"/>
      <dgm:spPr/>
      <dgm:t>
        <a:bodyPr/>
        <a:lstStyle/>
        <a:p>
          <a:r>
            <a:rPr lang="en-US" altLang="zh-CN" sz="2400" b="1" dirty="0" smtClean="0">
              <a:effectLst>
                <a:outerShdw blurRad="38100" dist="38100" dir="2700000" algn="tl">
                  <a:srgbClr val="000000">
                    <a:alpha val="43137"/>
                  </a:srgbClr>
                </a:outerShdw>
              </a:effectLst>
            </a:rPr>
            <a:t>reusability</a:t>
          </a:r>
          <a:endParaRPr lang="zh-CN" altLang="en-US" sz="2400" b="1" dirty="0">
            <a:effectLst>
              <a:outerShdw blurRad="38100" dist="38100" dir="2700000" algn="tl">
                <a:srgbClr val="000000">
                  <a:alpha val="43137"/>
                </a:srgbClr>
              </a:outerShdw>
            </a:effectLst>
          </a:endParaRPr>
        </a:p>
      </dgm:t>
    </dgm:pt>
    <dgm:pt modelId="{14AFDEE3-2B61-4AC0-A413-309D11516C18}" type="parTrans" cxnId="{BB6B1C1C-8D83-4D37-B462-E377F4030311}">
      <dgm:prSet/>
      <dgm:spPr/>
      <dgm:t>
        <a:bodyPr/>
        <a:lstStyle/>
        <a:p>
          <a:endParaRPr lang="zh-CN" altLang="en-US"/>
        </a:p>
      </dgm:t>
    </dgm:pt>
    <dgm:pt modelId="{1DFDFBC4-47E7-461B-A7AF-3189CFB704F3}" type="sibTrans" cxnId="{BB6B1C1C-8D83-4D37-B462-E377F4030311}">
      <dgm:prSet/>
      <dgm:spPr/>
      <dgm:t>
        <a:bodyPr/>
        <a:lstStyle/>
        <a:p>
          <a:endParaRPr lang="zh-CN" altLang="en-US"/>
        </a:p>
      </dgm:t>
    </dgm:pt>
    <dgm:pt modelId="{F2075E93-05D0-441F-8763-05D966EA6C8C}">
      <dgm:prSet phldrT="[文本]"/>
      <dgm:spPr/>
      <dgm:t>
        <a:bodyPr/>
        <a:lstStyle/>
        <a:p>
          <a:r>
            <a:rPr lang="en-US" altLang="zh-CN" dirty="0" smtClean="0"/>
            <a:t>Thanks to p57 and p69, the EIF demo with range &amp; bearing sensor model can be built within 10 minutes! </a:t>
          </a:r>
          <a:endParaRPr lang="zh-CN" altLang="en-US" dirty="0"/>
        </a:p>
      </dgm:t>
    </dgm:pt>
    <dgm:pt modelId="{54C257C7-C0AE-4988-930C-A85A32457291}" type="parTrans" cxnId="{4A91D694-53E4-4624-B14D-BC854D013DB9}">
      <dgm:prSet/>
      <dgm:spPr/>
      <dgm:t>
        <a:bodyPr/>
        <a:lstStyle/>
        <a:p>
          <a:endParaRPr lang="zh-CN" altLang="en-US"/>
        </a:p>
      </dgm:t>
    </dgm:pt>
    <dgm:pt modelId="{550DB51B-8D4A-4111-BF79-5FE90ADDE632}" type="sibTrans" cxnId="{4A91D694-53E4-4624-B14D-BC854D013DB9}">
      <dgm:prSet/>
      <dgm:spPr/>
      <dgm:t>
        <a:bodyPr/>
        <a:lstStyle/>
        <a:p>
          <a:endParaRPr lang="zh-CN" altLang="en-US"/>
        </a:p>
      </dgm:t>
    </dgm:pt>
    <dgm:pt modelId="{C805A878-9E65-4DF7-BBCC-306CAE8D4A25}">
      <dgm:prSet phldrT="[文本]"/>
      <dgm:spPr/>
      <dgm:t>
        <a:bodyPr/>
        <a:lstStyle/>
        <a:p>
          <a:r>
            <a:rPr lang="en-US" altLang="zh-CN" b="1" dirty="0" smtClean="0">
              <a:solidFill>
                <a:srgbClr val="FF0000"/>
              </a:solidFill>
              <a:effectLst>
                <a:outerShdw blurRad="38100" dist="38100" dir="2700000" algn="tl">
                  <a:srgbClr val="000000">
                    <a:alpha val="43137"/>
                  </a:srgbClr>
                </a:outerShdw>
              </a:effectLst>
            </a:rPr>
            <a:t>It proves, once again, how important to keep reusability in your mind when programming!</a:t>
          </a:r>
          <a:endParaRPr lang="zh-CN" altLang="en-US" b="1" dirty="0">
            <a:solidFill>
              <a:srgbClr val="FF0000"/>
            </a:solidFill>
            <a:effectLst>
              <a:outerShdw blurRad="38100" dist="38100" dir="2700000" algn="tl">
                <a:srgbClr val="000000">
                  <a:alpha val="43137"/>
                </a:srgbClr>
              </a:outerShdw>
            </a:effectLst>
          </a:endParaRPr>
        </a:p>
      </dgm:t>
    </dgm:pt>
    <dgm:pt modelId="{8456B106-BF4A-440B-9207-71F8DEFE32FE}" type="parTrans" cxnId="{167A3226-5231-44C7-A862-C52BE09FF705}">
      <dgm:prSet/>
      <dgm:spPr/>
      <dgm:t>
        <a:bodyPr/>
        <a:lstStyle/>
        <a:p>
          <a:endParaRPr lang="zh-CN" altLang="en-US"/>
        </a:p>
      </dgm:t>
    </dgm:pt>
    <dgm:pt modelId="{3E9E3C9C-7FBB-46EB-91D6-73BFB26E6263}" type="sibTrans" cxnId="{167A3226-5231-44C7-A862-C52BE09FF705}">
      <dgm:prSet/>
      <dgm:spPr/>
      <dgm:t>
        <a:bodyPr/>
        <a:lstStyle/>
        <a:p>
          <a:endParaRPr lang="zh-CN" altLang="en-US"/>
        </a:p>
      </dgm:t>
    </dgm:pt>
    <dgm:pt modelId="{0460A82C-55F1-40FF-BA2A-13FE8243FC0B}">
      <dgm:prSet phldrT="[文本]"/>
      <dgm:spPr/>
      <dgm:t>
        <a:bodyPr/>
        <a:lstStyle/>
        <a:p>
          <a:r>
            <a:rPr lang="en-US" altLang="zh-CN" dirty="0" smtClean="0"/>
            <a:t>The models and filtering functions are just borrowed from the existing codes by involving their path .</a:t>
          </a:r>
          <a:endParaRPr lang="zh-CN" altLang="en-US" dirty="0"/>
        </a:p>
      </dgm:t>
    </dgm:pt>
    <dgm:pt modelId="{FC78DDB3-259C-4CCD-B054-E200A1370779}" type="parTrans" cxnId="{545A0AAF-96B9-4EA8-B8FB-0434D8FAF87D}">
      <dgm:prSet/>
      <dgm:spPr/>
      <dgm:t>
        <a:bodyPr/>
        <a:lstStyle/>
        <a:p>
          <a:endParaRPr lang="zh-CN" altLang="en-US"/>
        </a:p>
      </dgm:t>
    </dgm:pt>
    <dgm:pt modelId="{C8F27F0A-5EB4-4139-B3D3-A29D61DCC9D4}" type="sibTrans" cxnId="{545A0AAF-96B9-4EA8-B8FB-0434D8FAF87D}">
      <dgm:prSet/>
      <dgm:spPr/>
      <dgm:t>
        <a:bodyPr/>
        <a:lstStyle/>
        <a:p>
          <a:endParaRPr lang="zh-CN" altLang="en-US"/>
        </a:p>
      </dgm:t>
    </dgm:pt>
    <dgm:pt modelId="{D6733257-EF40-4390-A8F3-850042E3511E}" type="pres">
      <dgm:prSet presAssocID="{E0401D69-792C-4041-9B7A-E9A894CA0CFC}" presName="vert0" presStyleCnt="0">
        <dgm:presLayoutVars>
          <dgm:dir/>
          <dgm:animOne val="branch"/>
          <dgm:animLvl val="lvl"/>
        </dgm:presLayoutVars>
      </dgm:prSet>
      <dgm:spPr/>
      <dgm:t>
        <a:bodyPr/>
        <a:lstStyle/>
        <a:p>
          <a:endParaRPr lang="zh-CN" altLang="en-US"/>
        </a:p>
      </dgm:t>
    </dgm:pt>
    <dgm:pt modelId="{CB140FB7-784F-4D55-8E53-C5360BE0E6ED}" type="pres">
      <dgm:prSet presAssocID="{FC4FDFFC-18AC-4420-ADB3-E33B9DB9CEFB}" presName="thickLine" presStyleLbl="alignNode1" presStyleIdx="0" presStyleCnt="1"/>
      <dgm:spPr/>
    </dgm:pt>
    <dgm:pt modelId="{E9AC4456-62BB-43B4-B072-7887783B0BB3}" type="pres">
      <dgm:prSet presAssocID="{FC4FDFFC-18AC-4420-ADB3-E33B9DB9CEFB}" presName="horz1" presStyleCnt="0"/>
      <dgm:spPr/>
    </dgm:pt>
    <dgm:pt modelId="{B52FE06A-6196-4CBF-9AF2-3D028E685857}" type="pres">
      <dgm:prSet presAssocID="{FC4FDFFC-18AC-4420-ADB3-E33B9DB9CEFB}" presName="tx1" presStyleLbl="revTx" presStyleIdx="0" presStyleCnt="4"/>
      <dgm:spPr/>
      <dgm:t>
        <a:bodyPr/>
        <a:lstStyle/>
        <a:p>
          <a:endParaRPr lang="zh-CN" altLang="en-US"/>
        </a:p>
      </dgm:t>
    </dgm:pt>
    <dgm:pt modelId="{EDDCD2F3-E1A8-44FB-B92B-470A8E0C0718}" type="pres">
      <dgm:prSet presAssocID="{FC4FDFFC-18AC-4420-ADB3-E33B9DB9CEFB}" presName="vert1" presStyleCnt="0"/>
      <dgm:spPr/>
    </dgm:pt>
    <dgm:pt modelId="{1B948C9E-2A95-409A-8202-9223BE0A35CF}" type="pres">
      <dgm:prSet presAssocID="{F2075E93-05D0-441F-8763-05D966EA6C8C}" presName="vertSpace2a" presStyleCnt="0"/>
      <dgm:spPr/>
    </dgm:pt>
    <dgm:pt modelId="{234136A6-2478-484E-A2FD-151328B82246}" type="pres">
      <dgm:prSet presAssocID="{F2075E93-05D0-441F-8763-05D966EA6C8C}" presName="horz2" presStyleCnt="0"/>
      <dgm:spPr/>
    </dgm:pt>
    <dgm:pt modelId="{EDBFF2A8-F2E3-450E-92D9-7F47B4561070}" type="pres">
      <dgm:prSet presAssocID="{F2075E93-05D0-441F-8763-05D966EA6C8C}" presName="horzSpace2" presStyleCnt="0"/>
      <dgm:spPr/>
    </dgm:pt>
    <dgm:pt modelId="{27A3CFA6-F11C-442E-9844-5F8376A3E553}" type="pres">
      <dgm:prSet presAssocID="{F2075E93-05D0-441F-8763-05D966EA6C8C}" presName="tx2" presStyleLbl="revTx" presStyleIdx="1" presStyleCnt="4"/>
      <dgm:spPr/>
      <dgm:t>
        <a:bodyPr/>
        <a:lstStyle/>
        <a:p>
          <a:endParaRPr lang="zh-CN" altLang="en-US"/>
        </a:p>
      </dgm:t>
    </dgm:pt>
    <dgm:pt modelId="{C964FF38-D657-40A5-BB48-258CAFDDEF99}" type="pres">
      <dgm:prSet presAssocID="{F2075E93-05D0-441F-8763-05D966EA6C8C}" presName="vert2" presStyleCnt="0"/>
      <dgm:spPr/>
    </dgm:pt>
    <dgm:pt modelId="{9C1126A4-D14A-4546-B362-3F2F29CCB16E}" type="pres">
      <dgm:prSet presAssocID="{F2075E93-05D0-441F-8763-05D966EA6C8C}" presName="thinLine2b" presStyleLbl="callout" presStyleIdx="0" presStyleCnt="3"/>
      <dgm:spPr/>
    </dgm:pt>
    <dgm:pt modelId="{08FD206B-03A4-47F1-85D9-B970642217D5}" type="pres">
      <dgm:prSet presAssocID="{F2075E93-05D0-441F-8763-05D966EA6C8C}" presName="vertSpace2b" presStyleCnt="0"/>
      <dgm:spPr/>
    </dgm:pt>
    <dgm:pt modelId="{FC53C838-8D80-40FA-8CF4-FE6E9F25FFA0}" type="pres">
      <dgm:prSet presAssocID="{0460A82C-55F1-40FF-BA2A-13FE8243FC0B}" presName="horz2" presStyleCnt="0"/>
      <dgm:spPr/>
    </dgm:pt>
    <dgm:pt modelId="{D03791AC-5DC7-4703-A6E8-612F50096651}" type="pres">
      <dgm:prSet presAssocID="{0460A82C-55F1-40FF-BA2A-13FE8243FC0B}" presName="horzSpace2" presStyleCnt="0"/>
      <dgm:spPr/>
    </dgm:pt>
    <dgm:pt modelId="{D57F99F4-7FE9-4053-B994-9B0FF585121F}" type="pres">
      <dgm:prSet presAssocID="{0460A82C-55F1-40FF-BA2A-13FE8243FC0B}" presName="tx2" presStyleLbl="revTx" presStyleIdx="2" presStyleCnt="4"/>
      <dgm:spPr/>
      <dgm:t>
        <a:bodyPr/>
        <a:lstStyle/>
        <a:p>
          <a:endParaRPr lang="zh-CN" altLang="en-US"/>
        </a:p>
      </dgm:t>
    </dgm:pt>
    <dgm:pt modelId="{6E46B597-7F64-4AA2-A842-883AB9725B33}" type="pres">
      <dgm:prSet presAssocID="{0460A82C-55F1-40FF-BA2A-13FE8243FC0B}" presName="vert2" presStyleCnt="0"/>
      <dgm:spPr/>
    </dgm:pt>
    <dgm:pt modelId="{5AC2FC8D-9CB4-4A41-9978-6BEC63456876}" type="pres">
      <dgm:prSet presAssocID="{0460A82C-55F1-40FF-BA2A-13FE8243FC0B}" presName="thinLine2b" presStyleLbl="callout" presStyleIdx="1" presStyleCnt="3"/>
      <dgm:spPr/>
    </dgm:pt>
    <dgm:pt modelId="{0810E586-E326-42F1-A48A-50EC01C7CD41}" type="pres">
      <dgm:prSet presAssocID="{0460A82C-55F1-40FF-BA2A-13FE8243FC0B}" presName="vertSpace2b" presStyleCnt="0"/>
      <dgm:spPr/>
    </dgm:pt>
    <dgm:pt modelId="{08A61C88-FD7D-4247-BB20-8D43294FE4CE}" type="pres">
      <dgm:prSet presAssocID="{C805A878-9E65-4DF7-BBCC-306CAE8D4A25}" presName="horz2" presStyleCnt="0"/>
      <dgm:spPr/>
    </dgm:pt>
    <dgm:pt modelId="{7252CABD-8620-4827-8195-2F0D63E7D625}" type="pres">
      <dgm:prSet presAssocID="{C805A878-9E65-4DF7-BBCC-306CAE8D4A25}" presName="horzSpace2" presStyleCnt="0"/>
      <dgm:spPr/>
    </dgm:pt>
    <dgm:pt modelId="{7AD3B5BE-6E4E-436F-8BDC-6544070A1DC8}" type="pres">
      <dgm:prSet presAssocID="{C805A878-9E65-4DF7-BBCC-306CAE8D4A25}" presName="tx2" presStyleLbl="revTx" presStyleIdx="3" presStyleCnt="4"/>
      <dgm:spPr/>
      <dgm:t>
        <a:bodyPr/>
        <a:lstStyle/>
        <a:p>
          <a:endParaRPr lang="zh-CN" altLang="en-US"/>
        </a:p>
      </dgm:t>
    </dgm:pt>
    <dgm:pt modelId="{473051C9-F359-459D-B7E8-7F34394329EB}" type="pres">
      <dgm:prSet presAssocID="{C805A878-9E65-4DF7-BBCC-306CAE8D4A25}" presName="vert2" presStyleCnt="0"/>
      <dgm:spPr/>
    </dgm:pt>
    <dgm:pt modelId="{87E84944-7733-43E6-96FC-2433520B972C}" type="pres">
      <dgm:prSet presAssocID="{C805A878-9E65-4DF7-BBCC-306CAE8D4A25}" presName="thinLine2b" presStyleLbl="callout" presStyleIdx="2" presStyleCnt="3"/>
      <dgm:spPr/>
    </dgm:pt>
    <dgm:pt modelId="{0216F448-49B3-45BF-9B9A-E703B54348FA}" type="pres">
      <dgm:prSet presAssocID="{C805A878-9E65-4DF7-BBCC-306CAE8D4A25}" presName="vertSpace2b" presStyleCnt="0"/>
      <dgm:spPr/>
    </dgm:pt>
  </dgm:ptLst>
  <dgm:cxnLst>
    <dgm:cxn modelId="{4A91D694-53E4-4624-B14D-BC854D013DB9}" srcId="{FC4FDFFC-18AC-4420-ADB3-E33B9DB9CEFB}" destId="{F2075E93-05D0-441F-8763-05D966EA6C8C}" srcOrd="0" destOrd="0" parTransId="{54C257C7-C0AE-4988-930C-A85A32457291}" sibTransId="{550DB51B-8D4A-4111-BF79-5FE90ADDE632}"/>
    <dgm:cxn modelId="{545A0AAF-96B9-4EA8-B8FB-0434D8FAF87D}" srcId="{FC4FDFFC-18AC-4420-ADB3-E33B9DB9CEFB}" destId="{0460A82C-55F1-40FF-BA2A-13FE8243FC0B}" srcOrd="1" destOrd="0" parTransId="{FC78DDB3-259C-4CCD-B054-E200A1370779}" sibTransId="{C8F27F0A-5EB4-4139-B3D3-A29D61DCC9D4}"/>
    <dgm:cxn modelId="{18710BD4-A4B3-4A8B-8BE7-71D8EABEA925}" type="presOf" srcId="{0460A82C-55F1-40FF-BA2A-13FE8243FC0B}" destId="{D57F99F4-7FE9-4053-B994-9B0FF585121F}" srcOrd="0" destOrd="0" presId="urn:microsoft.com/office/officeart/2008/layout/LinedList"/>
    <dgm:cxn modelId="{2006B639-476B-45B3-A862-FF648DFC82A9}" type="presOf" srcId="{F2075E93-05D0-441F-8763-05D966EA6C8C}" destId="{27A3CFA6-F11C-442E-9844-5F8376A3E553}" srcOrd="0" destOrd="0" presId="urn:microsoft.com/office/officeart/2008/layout/LinedList"/>
    <dgm:cxn modelId="{BB6B1C1C-8D83-4D37-B462-E377F4030311}" srcId="{E0401D69-792C-4041-9B7A-E9A894CA0CFC}" destId="{FC4FDFFC-18AC-4420-ADB3-E33B9DB9CEFB}" srcOrd="0" destOrd="0" parTransId="{14AFDEE3-2B61-4AC0-A413-309D11516C18}" sibTransId="{1DFDFBC4-47E7-461B-A7AF-3189CFB704F3}"/>
    <dgm:cxn modelId="{F8E10CC3-54A9-4629-ADEE-16BD277BD851}" type="presOf" srcId="{FC4FDFFC-18AC-4420-ADB3-E33B9DB9CEFB}" destId="{B52FE06A-6196-4CBF-9AF2-3D028E685857}" srcOrd="0" destOrd="0" presId="urn:microsoft.com/office/officeart/2008/layout/LinedList"/>
    <dgm:cxn modelId="{15DAD131-F705-465F-BC42-F8A7FA630788}" type="presOf" srcId="{E0401D69-792C-4041-9B7A-E9A894CA0CFC}" destId="{D6733257-EF40-4390-A8F3-850042E3511E}" srcOrd="0" destOrd="0" presId="urn:microsoft.com/office/officeart/2008/layout/LinedList"/>
    <dgm:cxn modelId="{167A3226-5231-44C7-A862-C52BE09FF705}" srcId="{FC4FDFFC-18AC-4420-ADB3-E33B9DB9CEFB}" destId="{C805A878-9E65-4DF7-BBCC-306CAE8D4A25}" srcOrd="2" destOrd="0" parTransId="{8456B106-BF4A-440B-9207-71F8DEFE32FE}" sibTransId="{3E9E3C9C-7FBB-46EB-91D6-73BFB26E6263}"/>
    <dgm:cxn modelId="{905C22F8-455B-406C-823B-40E6C8A31DA6}" type="presOf" srcId="{C805A878-9E65-4DF7-BBCC-306CAE8D4A25}" destId="{7AD3B5BE-6E4E-436F-8BDC-6544070A1DC8}" srcOrd="0" destOrd="0" presId="urn:microsoft.com/office/officeart/2008/layout/LinedList"/>
    <dgm:cxn modelId="{859F5A3C-2CDD-4E32-A24C-EDCF0958A73D}" type="presParOf" srcId="{D6733257-EF40-4390-A8F3-850042E3511E}" destId="{CB140FB7-784F-4D55-8E53-C5360BE0E6ED}" srcOrd="0" destOrd="0" presId="urn:microsoft.com/office/officeart/2008/layout/LinedList"/>
    <dgm:cxn modelId="{AB50A632-3E65-4215-BBDF-3635E1883AB4}" type="presParOf" srcId="{D6733257-EF40-4390-A8F3-850042E3511E}" destId="{E9AC4456-62BB-43B4-B072-7887783B0BB3}" srcOrd="1" destOrd="0" presId="urn:microsoft.com/office/officeart/2008/layout/LinedList"/>
    <dgm:cxn modelId="{675FFCBE-EFAA-4D33-A821-AB8C7FBBDE7D}" type="presParOf" srcId="{E9AC4456-62BB-43B4-B072-7887783B0BB3}" destId="{B52FE06A-6196-4CBF-9AF2-3D028E685857}" srcOrd="0" destOrd="0" presId="urn:microsoft.com/office/officeart/2008/layout/LinedList"/>
    <dgm:cxn modelId="{77669B37-6F7C-45FB-8383-AB07CF6EB5E3}" type="presParOf" srcId="{E9AC4456-62BB-43B4-B072-7887783B0BB3}" destId="{EDDCD2F3-E1A8-44FB-B92B-470A8E0C0718}" srcOrd="1" destOrd="0" presId="urn:microsoft.com/office/officeart/2008/layout/LinedList"/>
    <dgm:cxn modelId="{2AC98BA2-581C-45B9-83A3-C5CA29DDA27C}" type="presParOf" srcId="{EDDCD2F3-E1A8-44FB-B92B-470A8E0C0718}" destId="{1B948C9E-2A95-409A-8202-9223BE0A35CF}" srcOrd="0" destOrd="0" presId="urn:microsoft.com/office/officeart/2008/layout/LinedList"/>
    <dgm:cxn modelId="{E28F809F-B385-4DB4-9925-FE38EA266A38}" type="presParOf" srcId="{EDDCD2F3-E1A8-44FB-B92B-470A8E0C0718}" destId="{234136A6-2478-484E-A2FD-151328B82246}" srcOrd="1" destOrd="0" presId="urn:microsoft.com/office/officeart/2008/layout/LinedList"/>
    <dgm:cxn modelId="{E3939D49-35B1-4DD0-948E-4A72DAA61844}" type="presParOf" srcId="{234136A6-2478-484E-A2FD-151328B82246}" destId="{EDBFF2A8-F2E3-450E-92D9-7F47B4561070}" srcOrd="0" destOrd="0" presId="urn:microsoft.com/office/officeart/2008/layout/LinedList"/>
    <dgm:cxn modelId="{0424159F-F3E3-455A-A97B-E9E1C69EEDE1}" type="presParOf" srcId="{234136A6-2478-484E-A2FD-151328B82246}" destId="{27A3CFA6-F11C-442E-9844-5F8376A3E553}" srcOrd="1" destOrd="0" presId="urn:microsoft.com/office/officeart/2008/layout/LinedList"/>
    <dgm:cxn modelId="{99948658-BD9D-4F8B-A1AC-560137D7AFC8}" type="presParOf" srcId="{234136A6-2478-484E-A2FD-151328B82246}" destId="{C964FF38-D657-40A5-BB48-258CAFDDEF99}" srcOrd="2" destOrd="0" presId="urn:microsoft.com/office/officeart/2008/layout/LinedList"/>
    <dgm:cxn modelId="{01728CBE-B796-4C80-8C33-DDC5FA168B11}" type="presParOf" srcId="{EDDCD2F3-E1A8-44FB-B92B-470A8E0C0718}" destId="{9C1126A4-D14A-4546-B362-3F2F29CCB16E}" srcOrd="2" destOrd="0" presId="urn:microsoft.com/office/officeart/2008/layout/LinedList"/>
    <dgm:cxn modelId="{55C634DD-4A0E-435C-A827-5E5C03E82938}" type="presParOf" srcId="{EDDCD2F3-E1A8-44FB-B92B-470A8E0C0718}" destId="{08FD206B-03A4-47F1-85D9-B970642217D5}" srcOrd="3" destOrd="0" presId="urn:microsoft.com/office/officeart/2008/layout/LinedList"/>
    <dgm:cxn modelId="{67BD24E6-2369-4CCC-B5EE-6A5367221CA2}" type="presParOf" srcId="{EDDCD2F3-E1A8-44FB-B92B-470A8E0C0718}" destId="{FC53C838-8D80-40FA-8CF4-FE6E9F25FFA0}" srcOrd="4" destOrd="0" presId="urn:microsoft.com/office/officeart/2008/layout/LinedList"/>
    <dgm:cxn modelId="{EBC917CE-FEAB-49F6-8670-78D9100C0225}" type="presParOf" srcId="{FC53C838-8D80-40FA-8CF4-FE6E9F25FFA0}" destId="{D03791AC-5DC7-4703-A6E8-612F50096651}" srcOrd="0" destOrd="0" presId="urn:microsoft.com/office/officeart/2008/layout/LinedList"/>
    <dgm:cxn modelId="{77A13433-2531-4D12-9E7B-78708FEECC49}" type="presParOf" srcId="{FC53C838-8D80-40FA-8CF4-FE6E9F25FFA0}" destId="{D57F99F4-7FE9-4053-B994-9B0FF585121F}" srcOrd="1" destOrd="0" presId="urn:microsoft.com/office/officeart/2008/layout/LinedList"/>
    <dgm:cxn modelId="{B4C62CD7-DA40-48F8-A26C-7B327AD69370}" type="presParOf" srcId="{FC53C838-8D80-40FA-8CF4-FE6E9F25FFA0}" destId="{6E46B597-7F64-4AA2-A842-883AB9725B33}" srcOrd="2" destOrd="0" presId="urn:microsoft.com/office/officeart/2008/layout/LinedList"/>
    <dgm:cxn modelId="{FCB48EB9-F368-432E-960E-05D5CFAB86C4}" type="presParOf" srcId="{EDDCD2F3-E1A8-44FB-B92B-470A8E0C0718}" destId="{5AC2FC8D-9CB4-4A41-9978-6BEC63456876}" srcOrd="5" destOrd="0" presId="urn:microsoft.com/office/officeart/2008/layout/LinedList"/>
    <dgm:cxn modelId="{84C3FB21-8AE4-4EE7-90D4-6AC5C0A0C85D}" type="presParOf" srcId="{EDDCD2F3-E1A8-44FB-B92B-470A8E0C0718}" destId="{0810E586-E326-42F1-A48A-50EC01C7CD41}" srcOrd="6" destOrd="0" presId="urn:microsoft.com/office/officeart/2008/layout/LinedList"/>
    <dgm:cxn modelId="{2F342C71-BB48-48CD-8C91-949B22AE1C1A}" type="presParOf" srcId="{EDDCD2F3-E1A8-44FB-B92B-470A8E0C0718}" destId="{08A61C88-FD7D-4247-BB20-8D43294FE4CE}" srcOrd="7" destOrd="0" presId="urn:microsoft.com/office/officeart/2008/layout/LinedList"/>
    <dgm:cxn modelId="{3E069349-FA6D-49A0-BA7F-9E65FEB046C0}" type="presParOf" srcId="{08A61C88-FD7D-4247-BB20-8D43294FE4CE}" destId="{7252CABD-8620-4827-8195-2F0D63E7D625}" srcOrd="0" destOrd="0" presId="urn:microsoft.com/office/officeart/2008/layout/LinedList"/>
    <dgm:cxn modelId="{5CEFAC77-A854-4DF0-922B-F0BE785D8666}" type="presParOf" srcId="{08A61C88-FD7D-4247-BB20-8D43294FE4CE}" destId="{7AD3B5BE-6E4E-436F-8BDC-6544070A1DC8}" srcOrd="1" destOrd="0" presId="urn:microsoft.com/office/officeart/2008/layout/LinedList"/>
    <dgm:cxn modelId="{D3A313AD-0E3C-42CC-B773-A4954FFB85E8}" type="presParOf" srcId="{08A61C88-FD7D-4247-BB20-8D43294FE4CE}" destId="{473051C9-F359-459D-B7E8-7F34394329EB}" srcOrd="2" destOrd="0" presId="urn:microsoft.com/office/officeart/2008/layout/LinedList"/>
    <dgm:cxn modelId="{E2AE2C0D-B6EE-480A-8228-76BCAE975BE5}" type="presParOf" srcId="{EDDCD2F3-E1A8-44FB-B92B-470A8E0C0718}" destId="{87E84944-7733-43E6-96FC-2433520B972C}" srcOrd="8" destOrd="0" presId="urn:microsoft.com/office/officeart/2008/layout/LinedList"/>
    <dgm:cxn modelId="{9836AFD9-97B0-4354-BE42-3D4B2A03F6CE}" type="presParOf" srcId="{EDDCD2F3-E1A8-44FB-B92B-470A8E0C0718}" destId="{0216F448-49B3-45BF-9B9A-E703B54348FA}"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information about the Posterior can be divided into two pieces: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70005D3C-0563-4F41-AAF1-97774147DB84}" type="presOf" srcId="{8FD210AB-F312-429E-803A-49DBFBE4575D}" destId="{F0B368DF-42C0-43C1-8462-BA74D5CF0567}" srcOrd="0" destOrd="0" presId="urn:microsoft.com/office/officeart/2005/8/layout/vList2"/>
    <dgm:cxn modelId="{A0A7BB88-9D95-43F9-979A-87F355BA271C}" type="presOf" srcId="{C8BB30CB-B133-48FC-984E-5E31E0DE6317}" destId="{511648E7-8663-4C2F-AFC7-7F10ECB430FA}" srcOrd="0" destOrd="0" presId="urn:microsoft.com/office/officeart/2005/8/layout/vList2"/>
    <dgm:cxn modelId="{337BD77D-0FAD-4D59-880D-922EA61D846C}"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04513D83-90F3-44AA-9FAA-E95374ED645F}" type="presOf" srcId="{C8BB30CB-B133-48FC-984E-5E31E0DE6317}" destId="{511648E7-8663-4C2F-AFC7-7F10ECB430FA}" srcOrd="0" destOrd="0" presId="urn:microsoft.com/office/officeart/2005/8/layout/vList2"/>
    <dgm:cxn modelId="{537CFE1D-A8D9-453A-9D6B-6896D1970173}" type="presOf" srcId="{8FD210AB-F312-429E-803A-49DBFBE4575D}" destId="{F0B368DF-42C0-43C1-8462-BA74D5CF0567}" srcOrd="0" destOrd="0" presId="urn:microsoft.com/office/officeart/2005/8/layout/vList2"/>
    <dgm:cxn modelId="{B8A764F6-D384-42C6-BCA1-A154BF0B6B5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C3F96DE2-47DA-4197-9A86-04C2FAFED5C9}" type="presOf" srcId="{8FD210AB-F312-429E-803A-49DBFBE4575D}" destId="{F0B368DF-42C0-43C1-8462-BA74D5CF0567}" srcOrd="0" destOrd="0" presId="urn:microsoft.com/office/officeart/2005/8/layout/vList2"/>
    <dgm:cxn modelId="{25B7C79E-9D7E-4363-A501-25302F084A09}" type="presOf" srcId="{C8BB30CB-B133-48FC-984E-5E31E0DE6317}" destId="{511648E7-8663-4C2F-AFC7-7F10ECB430FA}" srcOrd="0" destOrd="0" presId="urn:microsoft.com/office/officeart/2005/8/layout/vList2"/>
    <dgm:cxn modelId="{74844441-1191-49CD-952C-95E778A24AA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With information matrix (</a:t>
          </a:r>
          <a:r>
            <a:rPr lang="en-US" altLang="zh-CN" b="1" dirty="0" smtClean="0">
              <a:solidFill>
                <a:srgbClr val="FFFF00"/>
              </a:solidFill>
              <a:effectLst>
                <a:outerShdw blurRad="38100" dist="38100" dir="2700000" algn="tl">
                  <a:srgbClr val="000000">
                    <a:alpha val="43137"/>
                  </a:srgbClr>
                </a:outerShdw>
              </a:effectLst>
            </a:rPr>
            <a:t>Fisher information</a:t>
          </a:r>
          <a:r>
            <a:rPr lang="en-US" altLang="zh-CN" b="1" dirty="0" smtClean="0">
              <a:effectLst>
                <a:outerShdw blurRad="38100" dist="38100" dir="2700000" algn="tl">
                  <a:srgbClr val="000000">
                    <a:alpha val="43137"/>
                  </a:srgbClr>
                </a:outerShdw>
              </a:effectLst>
            </a:rPr>
            <a:t>), the total information of posterior can be formulated as: </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A1ABDF1A-E850-40CE-9540-5AB9DDEC1A20}" type="presOf" srcId="{C8BB30CB-B133-48FC-984E-5E31E0DE6317}" destId="{511648E7-8663-4C2F-AFC7-7F10ECB430FA}" srcOrd="0" destOrd="0" presId="urn:microsoft.com/office/officeart/2005/8/layout/vList2"/>
    <dgm:cxn modelId="{AF25D73D-6517-4B22-9693-A8B837A2BEAA}"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E16D9F8B-D097-442C-8C2B-8CC9C7B81590}"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mean of the posterior is the weighted sum of the mean values of the two Gaussian distributions. The weights are decided by the proportion of information contained in each of the Gaussian distributions.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7F7E8E8B-9900-4890-9FDB-89C50096D244}" type="presOf" srcId="{8FD210AB-F312-429E-803A-49DBFBE4575D}" destId="{F0B368DF-42C0-43C1-8462-BA74D5CF0567}" srcOrd="0" destOrd="0" presId="urn:microsoft.com/office/officeart/2005/8/layout/vList2"/>
    <dgm:cxn modelId="{BB129BC3-56F1-42F5-BF41-8CD9BFBD7D65}" srcId="{C8BB30CB-B133-48FC-984E-5E31E0DE6317}" destId="{8FD210AB-F312-429E-803A-49DBFBE4575D}" srcOrd="0" destOrd="0" parTransId="{93A46A7C-EB77-43F4-8B81-07F1CF343CFE}" sibTransId="{3EF0D771-9EAF-4115-9365-E38757CF0C7A}"/>
    <dgm:cxn modelId="{7907D5CE-699C-485D-9632-E32E7BCF6EEA}" type="presOf" srcId="{C8BB30CB-B133-48FC-984E-5E31E0DE6317}" destId="{511648E7-8663-4C2F-AFC7-7F10ECB430FA}" srcOrd="0" destOrd="0" presId="urn:microsoft.com/office/officeart/2005/8/layout/vList2"/>
    <dgm:cxn modelId="{7AF05197-74BD-46B5-8255-C32B1DC0180E}"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BB30CB-B133-48FC-984E-5E31E0DE6317}" type="doc">
      <dgm:prSet loTypeId="urn:microsoft.com/office/officeart/2005/8/layout/vList2" loCatId="list" qsTypeId="urn:microsoft.com/office/officeart/2005/8/quickstyle/simple5" qsCatId="simple" csTypeId="urn:microsoft.com/office/officeart/2005/8/colors/accent1_5" csCatId="accent1" phldr="1"/>
      <dgm:spPr/>
      <dgm:t>
        <a:bodyPr/>
        <a:lstStyle/>
        <a:p>
          <a:endParaRPr lang="zh-CN" altLang="en-US"/>
        </a:p>
      </dgm:t>
    </dgm:pt>
    <dgm:pt modelId="{8FD210AB-F312-429E-803A-49DBFBE4575D}">
      <dgm:prSet phldrT="[文本]"/>
      <dgm:spPr/>
      <dgm:t>
        <a:bodyPr/>
        <a:lstStyle/>
        <a:p>
          <a:r>
            <a:rPr lang="en-US" altLang="zh-CN" b="1" dirty="0" smtClean="0">
              <a:effectLst>
                <a:outerShdw blurRad="38100" dist="38100" dir="2700000" algn="tl">
                  <a:srgbClr val="000000">
                    <a:alpha val="43137"/>
                  </a:srgbClr>
                </a:outerShdw>
              </a:effectLst>
            </a:rPr>
            <a:t>The mean of the posterior is the weighted sum of the mean values of the two Gaussian distributions. The weights are decided by the proportion of information contained in each of the Gaussian distributions.</a:t>
          </a:r>
          <a:endParaRPr lang="zh-CN" altLang="en-US" b="1" dirty="0">
            <a:effectLst>
              <a:outerShdw blurRad="38100" dist="38100" dir="2700000" algn="tl">
                <a:srgbClr val="000000">
                  <a:alpha val="43137"/>
                </a:srgbClr>
              </a:outerShdw>
            </a:effectLst>
          </a:endParaRPr>
        </a:p>
      </dgm:t>
    </dgm:pt>
    <dgm:pt modelId="{93A46A7C-EB77-43F4-8B81-07F1CF343CFE}" type="parTrans" cxnId="{BB129BC3-56F1-42F5-BF41-8CD9BFBD7D65}">
      <dgm:prSet/>
      <dgm:spPr/>
      <dgm:t>
        <a:bodyPr/>
        <a:lstStyle/>
        <a:p>
          <a:endParaRPr lang="zh-CN" altLang="en-US"/>
        </a:p>
      </dgm:t>
    </dgm:pt>
    <dgm:pt modelId="{3EF0D771-9EAF-4115-9365-E38757CF0C7A}" type="sibTrans" cxnId="{BB129BC3-56F1-42F5-BF41-8CD9BFBD7D65}">
      <dgm:prSet/>
      <dgm:spPr/>
      <dgm:t>
        <a:bodyPr/>
        <a:lstStyle/>
        <a:p>
          <a:endParaRPr lang="zh-CN" altLang="en-US"/>
        </a:p>
      </dgm:t>
    </dgm:pt>
    <dgm:pt modelId="{511648E7-8663-4C2F-AFC7-7F10ECB430FA}" type="pres">
      <dgm:prSet presAssocID="{C8BB30CB-B133-48FC-984E-5E31E0DE6317}" presName="linear" presStyleCnt="0">
        <dgm:presLayoutVars>
          <dgm:animLvl val="lvl"/>
          <dgm:resizeHandles val="exact"/>
        </dgm:presLayoutVars>
      </dgm:prSet>
      <dgm:spPr/>
      <dgm:t>
        <a:bodyPr/>
        <a:lstStyle/>
        <a:p>
          <a:endParaRPr lang="zh-CN" altLang="en-US"/>
        </a:p>
      </dgm:t>
    </dgm:pt>
    <dgm:pt modelId="{F0B368DF-42C0-43C1-8462-BA74D5CF0567}" type="pres">
      <dgm:prSet presAssocID="{8FD210AB-F312-429E-803A-49DBFBE4575D}" presName="parentText" presStyleLbl="node1" presStyleIdx="0" presStyleCnt="1" custLinFactNeighborX="12381" custLinFactNeighborY="-96660">
        <dgm:presLayoutVars>
          <dgm:chMax val="0"/>
          <dgm:bulletEnabled val="1"/>
        </dgm:presLayoutVars>
      </dgm:prSet>
      <dgm:spPr/>
      <dgm:t>
        <a:bodyPr/>
        <a:lstStyle/>
        <a:p>
          <a:endParaRPr lang="zh-CN" altLang="en-US"/>
        </a:p>
      </dgm:t>
    </dgm:pt>
  </dgm:ptLst>
  <dgm:cxnLst>
    <dgm:cxn modelId="{BB129BC3-56F1-42F5-BF41-8CD9BFBD7D65}" srcId="{C8BB30CB-B133-48FC-984E-5E31E0DE6317}" destId="{8FD210AB-F312-429E-803A-49DBFBE4575D}" srcOrd="0" destOrd="0" parTransId="{93A46A7C-EB77-43F4-8B81-07F1CF343CFE}" sibTransId="{3EF0D771-9EAF-4115-9365-E38757CF0C7A}"/>
    <dgm:cxn modelId="{9197EB95-A321-4E9D-B405-F7DF1E45E54F}" type="presOf" srcId="{C8BB30CB-B133-48FC-984E-5E31E0DE6317}" destId="{511648E7-8663-4C2F-AFC7-7F10ECB430FA}" srcOrd="0" destOrd="0" presId="urn:microsoft.com/office/officeart/2005/8/layout/vList2"/>
    <dgm:cxn modelId="{0D50559C-C41B-4683-A95A-82E7D0268881}" type="presOf" srcId="{8FD210AB-F312-429E-803A-49DBFBE4575D}" destId="{F0B368DF-42C0-43C1-8462-BA74D5CF0567}" srcOrd="0" destOrd="0" presId="urn:microsoft.com/office/officeart/2005/8/layout/vList2"/>
    <dgm:cxn modelId="{9390A613-4380-4437-B13C-2C80071ADF9A}" type="presParOf" srcId="{511648E7-8663-4C2F-AFC7-7F10ECB430FA}" destId="{F0B368DF-42C0-43C1-8462-BA74D5CF056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54A972-5C83-43F1-A58A-2FED1D825B6B}" type="doc">
      <dgm:prSet loTypeId="urn:microsoft.com/office/officeart/2005/8/layout/vList4" loCatId="picture" qsTypeId="urn:microsoft.com/office/officeart/2005/8/quickstyle/simple5" qsCatId="simple" csTypeId="urn:microsoft.com/office/officeart/2005/8/colors/accent3_3" csCatId="accent3" phldr="1"/>
      <dgm:spPr/>
      <dgm:t>
        <a:bodyPr/>
        <a:lstStyle/>
        <a:p>
          <a:endParaRPr lang="zh-CN" altLang="en-US"/>
        </a:p>
      </dgm:t>
    </dgm:pt>
    <dgm:pt modelId="{670D6C49-0B0D-469B-B642-CD8BDB173D19}">
      <dgm:prSet/>
      <dgm:spPr/>
      <dgm:t>
        <a:bodyPr/>
        <a:lstStyle/>
        <a:p>
          <a:pPr rtl="0"/>
          <a:r>
            <a:rPr lang="en-US" b="1" dirty="0" smtClean="0">
              <a:effectLst>
                <a:outerShdw blurRad="38100" dist="38100" dir="2700000" algn="tl">
                  <a:srgbClr val="000000">
                    <a:alpha val="43137"/>
                  </a:srgbClr>
                </a:outerShdw>
              </a:effectLst>
            </a:rPr>
            <a:t>Intel</a:t>
          </a:r>
          <a:r>
            <a:rPr lang="zh-CN" b="1" dirty="0" smtClean="0">
              <a:effectLst>
                <a:outerShdw blurRad="38100" dist="38100" dir="2700000" algn="tl">
                  <a:srgbClr val="000000">
                    <a:alpha val="43137"/>
                  </a:srgbClr>
                </a:outerShdw>
              </a:effectLst>
            </a:rPr>
            <a:t> Core i5-2450M @ 2.50GHz</a:t>
          </a:r>
          <a:r>
            <a:rPr lang="en-US" altLang="zh-CN" b="1" dirty="0" smtClean="0">
              <a:effectLst>
                <a:outerShdw blurRad="38100" dist="38100" dir="2700000" algn="tl">
                  <a:srgbClr val="000000">
                    <a:alpha val="43137"/>
                  </a:srgbClr>
                </a:outerShdw>
              </a:effectLst>
            </a:rPr>
            <a:t>, </a:t>
          </a:r>
          <a:r>
            <a:rPr lang="zh-CN" b="1" dirty="0" smtClean="0">
              <a:effectLst>
                <a:outerShdw blurRad="38100" dist="38100" dir="2700000" algn="tl">
                  <a:srgbClr val="000000">
                    <a:alpha val="43137"/>
                  </a:srgbClr>
                </a:outerShdw>
              </a:effectLst>
            </a:rPr>
            <a:t>DDR3 1333MHz </a:t>
          </a:r>
          <a:r>
            <a:rPr lang="en-US" b="1" dirty="0" smtClean="0">
              <a:effectLst>
                <a:outerShdw blurRad="38100" dist="38100" dir="2700000" algn="tl">
                  <a:srgbClr val="000000">
                    <a:alpha val="43137"/>
                  </a:srgbClr>
                </a:outerShdw>
              </a:effectLst>
            </a:rPr>
            <a:t>8G</a:t>
          </a:r>
          <a:endParaRPr lang="zh-CN" b="1" dirty="0">
            <a:effectLst>
              <a:outerShdw blurRad="38100" dist="38100" dir="2700000" algn="tl">
                <a:srgbClr val="000000">
                  <a:alpha val="43137"/>
                </a:srgbClr>
              </a:outerShdw>
            </a:effectLst>
          </a:endParaRPr>
        </a:p>
      </dgm:t>
    </dgm:pt>
    <dgm:pt modelId="{A00CF5D5-EFAA-41D8-A4AE-0A285ECC4FC6}" type="parTrans" cxnId="{00012917-7789-4BE8-9142-5391F575C13C}">
      <dgm:prSet/>
      <dgm:spPr/>
      <dgm:t>
        <a:bodyPr/>
        <a:lstStyle/>
        <a:p>
          <a:endParaRPr lang="zh-CN" altLang="en-US"/>
        </a:p>
      </dgm:t>
    </dgm:pt>
    <dgm:pt modelId="{51A9B135-B399-48EC-A6E8-FFA076609C84}" type="sibTrans" cxnId="{00012917-7789-4BE8-9142-5391F575C13C}">
      <dgm:prSet/>
      <dgm:spPr/>
      <dgm:t>
        <a:bodyPr/>
        <a:lstStyle/>
        <a:p>
          <a:endParaRPr lang="zh-CN" altLang="en-US"/>
        </a:p>
      </dgm:t>
    </dgm:pt>
    <dgm:pt modelId="{868EB391-0748-46D9-8A9C-94575C65D7D1}" type="pres">
      <dgm:prSet presAssocID="{B154A972-5C83-43F1-A58A-2FED1D825B6B}" presName="linear" presStyleCnt="0">
        <dgm:presLayoutVars>
          <dgm:dir/>
          <dgm:resizeHandles val="exact"/>
        </dgm:presLayoutVars>
      </dgm:prSet>
      <dgm:spPr/>
      <dgm:t>
        <a:bodyPr/>
        <a:lstStyle/>
        <a:p>
          <a:endParaRPr lang="zh-CN" altLang="en-US"/>
        </a:p>
      </dgm:t>
    </dgm:pt>
    <dgm:pt modelId="{0C60958E-C317-485A-BA72-E9EA2329A12D}" type="pres">
      <dgm:prSet presAssocID="{670D6C49-0B0D-469B-B642-CD8BDB173D19}" presName="comp" presStyleCnt="0"/>
      <dgm:spPr/>
    </dgm:pt>
    <dgm:pt modelId="{9D7FFC82-2E27-4399-AF77-BB6158FE2E52}" type="pres">
      <dgm:prSet presAssocID="{670D6C49-0B0D-469B-B642-CD8BDB173D19}" presName="box" presStyleLbl="node1" presStyleIdx="0" presStyleCnt="1" custLinFactNeighborX="15924" custLinFactNeighborY="-25000"/>
      <dgm:spPr/>
      <dgm:t>
        <a:bodyPr/>
        <a:lstStyle/>
        <a:p>
          <a:endParaRPr lang="zh-CN" altLang="en-US"/>
        </a:p>
      </dgm:t>
    </dgm:pt>
    <dgm:pt modelId="{09238B84-526F-47B9-AFD0-17E2B5AF9174}" type="pres">
      <dgm:prSet presAssocID="{670D6C49-0B0D-469B-B642-CD8BDB173D19}"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A2BB19ED-619F-4CF2-A816-62B5C42768B6}" type="pres">
      <dgm:prSet presAssocID="{670D6C49-0B0D-469B-B642-CD8BDB173D19}" presName="text" presStyleLbl="node1" presStyleIdx="0" presStyleCnt="1">
        <dgm:presLayoutVars>
          <dgm:bulletEnabled val="1"/>
        </dgm:presLayoutVars>
      </dgm:prSet>
      <dgm:spPr/>
      <dgm:t>
        <a:bodyPr/>
        <a:lstStyle/>
        <a:p>
          <a:endParaRPr lang="zh-CN" altLang="en-US"/>
        </a:p>
      </dgm:t>
    </dgm:pt>
  </dgm:ptLst>
  <dgm:cxnLst>
    <dgm:cxn modelId="{00012917-7789-4BE8-9142-5391F575C13C}" srcId="{B154A972-5C83-43F1-A58A-2FED1D825B6B}" destId="{670D6C49-0B0D-469B-B642-CD8BDB173D19}" srcOrd="0" destOrd="0" parTransId="{A00CF5D5-EFAA-41D8-A4AE-0A285ECC4FC6}" sibTransId="{51A9B135-B399-48EC-A6E8-FFA076609C84}"/>
    <dgm:cxn modelId="{3F6C68BC-13A7-4D30-B535-07F7A940C605}" type="presOf" srcId="{B154A972-5C83-43F1-A58A-2FED1D825B6B}" destId="{868EB391-0748-46D9-8A9C-94575C65D7D1}" srcOrd="0" destOrd="0" presId="urn:microsoft.com/office/officeart/2005/8/layout/vList4"/>
    <dgm:cxn modelId="{A8D429C3-B646-4550-A9AB-012DCD87AA69}" type="presOf" srcId="{670D6C49-0B0D-469B-B642-CD8BDB173D19}" destId="{A2BB19ED-619F-4CF2-A816-62B5C42768B6}" srcOrd="1" destOrd="0" presId="urn:microsoft.com/office/officeart/2005/8/layout/vList4"/>
    <dgm:cxn modelId="{ED431C45-FF1F-4C9C-82CF-45A85988014C}" type="presOf" srcId="{670D6C49-0B0D-469B-B642-CD8BDB173D19}" destId="{9D7FFC82-2E27-4399-AF77-BB6158FE2E52}" srcOrd="0" destOrd="0" presId="urn:microsoft.com/office/officeart/2005/8/layout/vList4"/>
    <dgm:cxn modelId="{5FCE5D08-CF72-46BE-9457-BED97A07CF8F}" type="presParOf" srcId="{868EB391-0748-46D9-8A9C-94575C65D7D1}" destId="{0C60958E-C317-485A-BA72-E9EA2329A12D}" srcOrd="0" destOrd="0" presId="urn:microsoft.com/office/officeart/2005/8/layout/vList4"/>
    <dgm:cxn modelId="{C6AD0A84-22D1-421C-A9B9-71E10B6BFA16}" type="presParOf" srcId="{0C60958E-C317-485A-BA72-E9EA2329A12D}" destId="{9D7FFC82-2E27-4399-AF77-BB6158FE2E52}" srcOrd="0" destOrd="0" presId="urn:microsoft.com/office/officeart/2005/8/layout/vList4"/>
    <dgm:cxn modelId="{C491E530-0045-4C5E-B817-F53A8411B49A}" type="presParOf" srcId="{0C60958E-C317-485A-BA72-E9EA2329A12D}" destId="{09238B84-526F-47B9-AFD0-17E2B5AF9174}" srcOrd="1" destOrd="0" presId="urn:microsoft.com/office/officeart/2005/8/layout/vList4"/>
    <dgm:cxn modelId="{4C7740CE-841E-4197-9F47-954472C6ED53}" type="presParOf" srcId="{0C60958E-C317-485A-BA72-E9EA2329A12D}" destId="{A2BB19ED-619F-4CF2-A816-62B5C42768B6}"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A9BE63-2A4F-4DA4-8DDF-3F653E506446}" type="doc">
      <dgm:prSet loTypeId="urn:microsoft.com/office/officeart/2008/layout/LinedList" loCatId="list" qsTypeId="urn:microsoft.com/office/officeart/2005/8/quickstyle/3d1" qsCatId="3D" csTypeId="urn:microsoft.com/office/officeart/2005/8/colors/accent2_5" csCatId="accent2" phldr="1"/>
      <dgm:spPr/>
      <dgm:t>
        <a:bodyPr/>
        <a:lstStyle/>
        <a:p>
          <a:endParaRPr lang="zh-CN" altLang="en-US"/>
        </a:p>
      </dgm:t>
    </dgm:pt>
    <dgm:pt modelId="{4218FEBE-FC15-4BA2-98C9-7ED3B5C65A52}">
      <dgm:prSet/>
      <dgm:spPr/>
      <dgm:t>
        <a:bodyPr/>
        <a:lstStyle/>
        <a:p>
          <a:pPr rtl="0"/>
          <a:r>
            <a:rPr lang="en-US" b="1" dirty="0" smtClean="0">
              <a:effectLst>
                <a:outerShdw blurRad="38100" dist="38100" dir="2700000" algn="tl">
                  <a:srgbClr val="000000">
                    <a:alpha val="43137"/>
                  </a:srgbClr>
                </a:outerShdw>
              </a:effectLst>
            </a:rPr>
            <a:t>Taylor Expansion</a:t>
          </a:r>
          <a:endParaRPr lang="zh-CN" dirty="0">
            <a:effectLst>
              <a:outerShdw blurRad="38100" dist="38100" dir="2700000" algn="tl">
                <a:srgbClr val="000000">
                  <a:alpha val="43137"/>
                </a:srgbClr>
              </a:outerShdw>
            </a:effectLst>
          </a:endParaRPr>
        </a:p>
      </dgm:t>
    </dgm:pt>
    <dgm:pt modelId="{6DDA1EFC-96E7-41F0-B89C-3E523A83C77F}" type="parTrans" cxnId="{2852F81D-2D46-4D30-AA42-EEBA846FC0B7}">
      <dgm:prSet/>
      <dgm:spPr/>
      <dgm:t>
        <a:bodyPr/>
        <a:lstStyle/>
        <a:p>
          <a:endParaRPr lang="zh-CN" altLang="en-US"/>
        </a:p>
      </dgm:t>
    </dgm:pt>
    <dgm:pt modelId="{B19B8F96-125A-4676-A4D3-D90DDFC07086}" type="sibTrans" cxnId="{2852F81D-2D46-4D30-AA42-EEBA846FC0B7}">
      <dgm:prSet/>
      <dgm:spPr/>
      <dgm:t>
        <a:bodyPr/>
        <a:lstStyle/>
        <a:p>
          <a:endParaRPr lang="zh-CN" altLang="en-US"/>
        </a:p>
      </dgm:t>
    </dgm:pt>
    <dgm:pt modelId="{BA1882E8-0FC4-4B8A-9D6F-BD20AEF164CA}">
      <dgm:prSet/>
      <dgm:spPr/>
      <dgm:t>
        <a:bodyPr/>
        <a:lstStyle/>
        <a:p>
          <a:pPr rtl="0"/>
          <a:r>
            <a:rPr lang="zh-CN" b="0" i="0" baseline="0" dirty="0" smtClean="0"/>
            <a:t>A Taylor series is a series expansion of a function about a point. A one-dimensional Taylor series is an expansion of a real function  </a:t>
          </a:r>
          <a:r>
            <a:rPr lang="en-US" b="0" i="0" baseline="0" dirty="0" smtClean="0"/>
            <a:t>f(x)</a:t>
          </a:r>
          <a:r>
            <a:rPr lang="zh-CN" b="0" i="0" baseline="0" dirty="0" smtClean="0"/>
            <a:t>  about a point  </a:t>
          </a:r>
          <a:r>
            <a:rPr lang="en-US" b="0" i="0" baseline="0" dirty="0" smtClean="0"/>
            <a:t>x=a</a:t>
          </a:r>
          <a:r>
            <a:rPr lang="zh-CN" b="0" i="0" baseline="0" dirty="0" smtClean="0"/>
            <a:t>  is given by</a:t>
          </a:r>
          <a:endParaRPr lang="zh-CN" dirty="0"/>
        </a:p>
      </dgm:t>
    </dgm:pt>
    <dgm:pt modelId="{C8EBD2DF-B5D1-4501-9421-07B23701C8FB}" type="parTrans" cxnId="{5FE218AB-1950-4D59-9E75-25A704FAB4D0}">
      <dgm:prSet/>
      <dgm:spPr/>
      <dgm:t>
        <a:bodyPr/>
        <a:lstStyle/>
        <a:p>
          <a:endParaRPr lang="zh-CN" altLang="en-US"/>
        </a:p>
      </dgm:t>
    </dgm:pt>
    <dgm:pt modelId="{79F5EB0D-8EA1-495D-9803-3CE5E004EC37}" type="sibTrans" cxnId="{5FE218AB-1950-4D59-9E75-25A704FAB4D0}">
      <dgm:prSet/>
      <dgm:spPr/>
      <dgm:t>
        <a:bodyPr/>
        <a:lstStyle/>
        <a:p>
          <a:endParaRPr lang="zh-CN" altLang="en-US"/>
        </a:p>
      </dgm:t>
    </dgm:pt>
    <dgm:pt modelId="{1EB29E01-A327-44B9-A9B2-756D9D7C25CB}" type="pres">
      <dgm:prSet presAssocID="{B2A9BE63-2A4F-4DA4-8DDF-3F653E506446}" presName="vert0" presStyleCnt="0">
        <dgm:presLayoutVars>
          <dgm:dir/>
          <dgm:animOne val="branch"/>
          <dgm:animLvl val="lvl"/>
        </dgm:presLayoutVars>
      </dgm:prSet>
      <dgm:spPr/>
      <dgm:t>
        <a:bodyPr/>
        <a:lstStyle/>
        <a:p>
          <a:endParaRPr lang="zh-CN" altLang="en-US"/>
        </a:p>
      </dgm:t>
    </dgm:pt>
    <dgm:pt modelId="{146EC49D-F9AA-4341-80B8-04BA5C13DEBA}" type="pres">
      <dgm:prSet presAssocID="{4218FEBE-FC15-4BA2-98C9-7ED3B5C65A52}" presName="thickLine" presStyleLbl="alignNode1" presStyleIdx="0" presStyleCnt="1"/>
      <dgm:spPr/>
    </dgm:pt>
    <dgm:pt modelId="{A82FC7EA-A061-4376-8527-C52EE10B3190}" type="pres">
      <dgm:prSet presAssocID="{4218FEBE-FC15-4BA2-98C9-7ED3B5C65A52}" presName="horz1" presStyleCnt="0"/>
      <dgm:spPr/>
    </dgm:pt>
    <dgm:pt modelId="{0D180CD7-6539-4E1B-8804-1D6D0FF34516}" type="pres">
      <dgm:prSet presAssocID="{4218FEBE-FC15-4BA2-98C9-7ED3B5C65A52}" presName="tx1" presStyleLbl="revTx" presStyleIdx="0" presStyleCnt="2"/>
      <dgm:spPr/>
      <dgm:t>
        <a:bodyPr/>
        <a:lstStyle/>
        <a:p>
          <a:endParaRPr lang="zh-CN" altLang="en-US"/>
        </a:p>
      </dgm:t>
    </dgm:pt>
    <dgm:pt modelId="{D94A8705-0BCD-4F06-808B-3E9B177C5241}" type="pres">
      <dgm:prSet presAssocID="{4218FEBE-FC15-4BA2-98C9-7ED3B5C65A52}" presName="vert1" presStyleCnt="0"/>
      <dgm:spPr/>
    </dgm:pt>
    <dgm:pt modelId="{789B699A-B070-4921-A3C7-08B66AAC196E}" type="pres">
      <dgm:prSet presAssocID="{BA1882E8-0FC4-4B8A-9D6F-BD20AEF164CA}" presName="vertSpace2a" presStyleCnt="0"/>
      <dgm:spPr/>
    </dgm:pt>
    <dgm:pt modelId="{14C22385-4C39-4AA5-8717-258542BFDD7D}" type="pres">
      <dgm:prSet presAssocID="{BA1882E8-0FC4-4B8A-9D6F-BD20AEF164CA}" presName="horz2" presStyleCnt="0"/>
      <dgm:spPr/>
    </dgm:pt>
    <dgm:pt modelId="{6FDBB0DF-2387-486C-A74A-D1ED4AAE31B4}" type="pres">
      <dgm:prSet presAssocID="{BA1882E8-0FC4-4B8A-9D6F-BD20AEF164CA}" presName="horzSpace2" presStyleCnt="0"/>
      <dgm:spPr/>
    </dgm:pt>
    <dgm:pt modelId="{5899379A-A784-4D73-B345-956304E0B56B}" type="pres">
      <dgm:prSet presAssocID="{BA1882E8-0FC4-4B8A-9D6F-BD20AEF164CA}" presName="tx2" presStyleLbl="revTx" presStyleIdx="1" presStyleCnt="2"/>
      <dgm:spPr/>
      <dgm:t>
        <a:bodyPr/>
        <a:lstStyle/>
        <a:p>
          <a:endParaRPr lang="zh-CN" altLang="en-US"/>
        </a:p>
      </dgm:t>
    </dgm:pt>
    <dgm:pt modelId="{AD3C841F-393F-4261-AE15-680A25851B39}" type="pres">
      <dgm:prSet presAssocID="{BA1882E8-0FC4-4B8A-9D6F-BD20AEF164CA}" presName="vert2" presStyleCnt="0"/>
      <dgm:spPr/>
    </dgm:pt>
    <dgm:pt modelId="{931D1BC7-B838-454F-98B3-5D6F3D33ACED}" type="pres">
      <dgm:prSet presAssocID="{BA1882E8-0FC4-4B8A-9D6F-BD20AEF164CA}" presName="thinLine2b" presStyleLbl="callout" presStyleIdx="0" presStyleCnt="1"/>
      <dgm:spPr/>
    </dgm:pt>
    <dgm:pt modelId="{CC6F8D08-6A45-400A-B7F4-3F36C012BC6A}" type="pres">
      <dgm:prSet presAssocID="{BA1882E8-0FC4-4B8A-9D6F-BD20AEF164CA}" presName="vertSpace2b" presStyleCnt="0"/>
      <dgm:spPr/>
    </dgm:pt>
  </dgm:ptLst>
  <dgm:cxnLst>
    <dgm:cxn modelId="{3B3196C4-3EA3-4D0E-8C11-2ADD7639DE6A}" type="presOf" srcId="{B2A9BE63-2A4F-4DA4-8DDF-3F653E506446}" destId="{1EB29E01-A327-44B9-A9B2-756D9D7C25CB}" srcOrd="0" destOrd="0" presId="urn:microsoft.com/office/officeart/2008/layout/LinedList"/>
    <dgm:cxn modelId="{5FE218AB-1950-4D59-9E75-25A704FAB4D0}" srcId="{4218FEBE-FC15-4BA2-98C9-7ED3B5C65A52}" destId="{BA1882E8-0FC4-4B8A-9D6F-BD20AEF164CA}" srcOrd="0" destOrd="0" parTransId="{C8EBD2DF-B5D1-4501-9421-07B23701C8FB}" sibTransId="{79F5EB0D-8EA1-495D-9803-3CE5E004EC37}"/>
    <dgm:cxn modelId="{2852F81D-2D46-4D30-AA42-EEBA846FC0B7}" srcId="{B2A9BE63-2A4F-4DA4-8DDF-3F653E506446}" destId="{4218FEBE-FC15-4BA2-98C9-7ED3B5C65A52}" srcOrd="0" destOrd="0" parTransId="{6DDA1EFC-96E7-41F0-B89C-3E523A83C77F}" sibTransId="{B19B8F96-125A-4676-A4D3-D90DDFC07086}"/>
    <dgm:cxn modelId="{6739FCB6-D162-4360-B129-535B346AEB19}" type="presOf" srcId="{BA1882E8-0FC4-4B8A-9D6F-BD20AEF164CA}" destId="{5899379A-A784-4D73-B345-956304E0B56B}" srcOrd="0" destOrd="0" presId="urn:microsoft.com/office/officeart/2008/layout/LinedList"/>
    <dgm:cxn modelId="{C806D80F-EAB9-49C3-A4A4-A1654405E444}" type="presOf" srcId="{4218FEBE-FC15-4BA2-98C9-7ED3B5C65A52}" destId="{0D180CD7-6539-4E1B-8804-1D6D0FF34516}" srcOrd="0" destOrd="0" presId="urn:microsoft.com/office/officeart/2008/layout/LinedList"/>
    <dgm:cxn modelId="{050AA49B-4DC6-4711-B615-4376AF265CC8}" type="presParOf" srcId="{1EB29E01-A327-44B9-A9B2-756D9D7C25CB}" destId="{146EC49D-F9AA-4341-80B8-04BA5C13DEBA}" srcOrd="0" destOrd="0" presId="urn:microsoft.com/office/officeart/2008/layout/LinedList"/>
    <dgm:cxn modelId="{E99BA3C8-83BB-47CE-A4CC-A759C0DAAB4F}" type="presParOf" srcId="{1EB29E01-A327-44B9-A9B2-756D9D7C25CB}" destId="{A82FC7EA-A061-4376-8527-C52EE10B3190}" srcOrd="1" destOrd="0" presId="urn:microsoft.com/office/officeart/2008/layout/LinedList"/>
    <dgm:cxn modelId="{E06AADD2-449B-4C5E-AE5F-5C16377F9BFE}" type="presParOf" srcId="{A82FC7EA-A061-4376-8527-C52EE10B3190}" destId="{0D180CD7-6539-4E1B-8804-1D6D0FF34516}" srcOrd="0" destOrd="0" presId="urn:microsoft.com/office/officeart/2008/layout/LinedList"/>
    <dgm:cxn modelId="{1BB14D7B-0AA6-4404-8FAB-A6B3CB72CFE3}" type="presParOf" srcId="{A82FC7EA-A061-4376-8527-C52EE10B3190}" destId="{D94A8705-0BCD-4F06-808B-3E9B177C5241}" srcOrd="1" destOrd="0" presId="urn:microsoft.com/office/officeart/2008/layout/LinedList"/>
    <dgm:cxn modelId="{C6D7421E-9C03-4583-9E13-CD33D9BB0C3D}" type="presParOf" srcId="{D94A8705-0BCD-4F06-808B-3E9B177C5241}" destId="{789B699A-B070-4921-A3C7-08B66AAC196E}" srcOrd="0" destOrd="0" presId="urn:microsoft.com/office/officeart/2008/layout/LinedList"/>
    <dgm:cxn modelId="{0F43215B-A417-4787-AD3F-0D6139AEE5AE}" type="presParOf" srcId="{D94A8705-0BCD-4F06-808B-3E9B177C5241}" destId="{14C22385-4C39-4AA5-8717-258542BFDD7D}" srcOrd="1" destOrd="0" presId="urn:microsoft.com/office/officeart/2008/layout/LinedList"/>
    <dgm:cxn modelId="{CE24FE5A-B2B6-4210-8372-9E4431450B87}" type="presParOf" srcId="{14C22385-4C39-4AA5-8717-258542BFDD7D}" destId="{6FDBB0DF-2387-486C-A74A-D1ED4AAE31B4}" srcOrd="0" destOrd="0" presId="urn:microsoft.com/office/officeart/2008/layout/LinedList"/>
    <dgm:cxn modelId="{3DFE826C-D91B-4B77-A6B3-6B261A12BC44}" type="presParOf" srcId="{14C22385-4C39-4AA5-8717-258542BFDD7D}" destId="{5899379A-A784-4D73-B345-956304E0B56B}" srcOrd="1" destOrd="0" presId="urn:microsoft.com/office/officeart/2008/layout/LinedList"/>
    <dgm:cxn modelId="{66CF9B9D-CD27-4723-941C-906361111F23}" type="presParOf" srcId="{14C22385-4C39-4AA5-8717-258542BFDD7D}" destId="{AD3C841F-393F-4261-AE15-680A25851B39}" srcOrd="2" destOrd="0" presId="urn:microsoft.com/office/officeart/2008/layout/LinedList"/>
    <dgm:cxn modelId="{BBA5DD26-0740-440A-8E37-800199BF61A0}" type="presParOf" srcId="{D94A8705-0BCD-4F06-808B-3E9B177C5241}" destId="{931D1BC7-B838-454F-98B3-5D6F3D33ACED}" srcOrd="2" destOrd="0" presId="urn:microsoft.com/office/officeart/2008/layout/LinedList"/>
    <dgm:cxn modelId="{FDBED89A-34D7-4F89-991B-D20C9357F426}" type="presParOf" srcId="{D94A8705-0BCD-4F06-808B-3E9B177C5241}" destId="{CC6F8D08-6A45-400A-B7F4-3F36C012BC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Accent+Icon#1">
  <dgm:title val="V 型符号流程"/>
  <dgm:desc val="用于显示任务、流程或工作流的连续步骤，或用于强调移动或方向。非常适合于少量的 1 级和 2 级文本。"/>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1654811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415634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 id="214748367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tags" Target="../tags/tag15.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tags" Target="../tags/tag17.xml"/><Relationship Id="rId10" Type="http://schemas.openxmlformats.org/officeDocument/2006/relationships/image" Target="../media/image16.png"/><Relationship Id="rId4" Type="http://schemas.openxmlformats.org/officeDocument/2006/relationships/tags" Target="../tags/tag16.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0.xml"/><Relationship Id="rId7" Type="http://schemas.openxmlformats.org/officeDocument/2006/relationships/image" Target="../media/image2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tags" Target="../tags/tag2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26.png"/><Relationship Id="rId5" Type="http://schemas.openxmlformats.org/officeDocument/2006/relationships/tags" Target="../tags/tag26.xml"/><Relationship Id="rId10"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33.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29.xml"/><Relationship Id="rId16" Type="http://schemas.openxmlformats.org/officeDocument/2006/relationships/image" Target="../media/image36.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1.png"/><Relationship Id="rId5" Type="http://schemas.openxmlformats.org/officeDocument/2006/relationships/tags" Target="../tags/tag32.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tags" Target="../tags/tag31.xml"/><Relationship Id="rId9" Type="http://schemas.openxmlformats.org/officeDocument/2006/relationships/slideLayout" Target="../slideLayouts/slideLayout2.xml"/><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38.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tags" Target="../tags/tag37.xml"/><Relationship Id="rId16" Type="http://schemas.openxmlformats.org/officeDocument/2006/relationships/image" Target="../media/image15.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31.png"/><Relationship Id="rId5" Type="http://schemas.openxmlformats.org/officeDocument/2006/relationships/tags" Target="../tags/tag40.xml"/><Relationship Id="rId1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tags" Target="../tags/tag39.xml"/><Relationship Id="rId9" Type="http://schemas.openxmlformats.org/officeDocument/2006/relationships/slideLayout" Target="../slideLayouts/slideLayout2.xml"/><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3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tags" Target="../tags/tag45.xml"/><Relationship Id="rId16" Type="http://schemas.openxmlformats.org/officeDocument/2006/relationships/image" Target="../media/image15.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31.png"/><Relationship Id="rId5" Type="http://schemas.openxmlformats.org/officeDocument/2006/relationships/tags" Target="../tags/tag48.xml"/><Relationship Id="rId1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tags" Target="../tags/tag47.xml"/><Relationship Id="rId9" Type="http://schemas.openxmlformats.org/officeDocument/2006/relationships/slideLayout" Target="../slideLayouts/slideLayout2.xml"/><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tags" Target="../tags/tag55.xml"/><Relationship Id="rId7" Type="http://schemas.openxmlformats.org/officeDocument/2006/relationships/slideLayout" Target="../slideLayouts/slideLayout3.xml"/><Relationship Id="rId12" Type="http://schemas.openxmlformats.org/officeDocument/2006/relationships/image" Target="../media/image4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4.png"/><Relationship Id="rId5" Type="http://schemas.openxmlformats.org/officeDocument/2006/relationships/tags" Target="../tags/tag57.xml"/><Relationship Id="rId10" Type="http://schemas.openxmlformats.org/officeDocument/2006/relationships/image" Target="../media/image26.png"/><Relationship Id="rId4" Type="http://schemas.openxmlformats.org/officeDocument/2006/relationships/tags" Target="../tags/tag56.xml"/><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tags" Target="../tags/tag61.xml"/><Relationship Id="rId7" Type="http://schemas.openxmlformats.org/officeDocument/2006/relationships/slideLayout" Target="../slideLayouts/slideLayout3.xml"/><Relationship Id="rId12" Type="http://schemas.openxmlformats.org/officeDocument/2006/relationships/image" Target="../media/image4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8.png"/><Relationship Id="rId5" Type="http://schemas.openxmlformats.org/officeDocument/2006/relationships/tags" Target="../tags/tag63.xml"/><Relationship Id="rId10" Type="http://schemas.openxmlformats.org/officeDocument/2006/relationships/image" Target="../media/image26.png"/><Relationship Id="rId4" Type="http://schemas.openxmlformats.org/officeDocument/2006/relationships/tags" Target="../tags/tag62.xml"/><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png"/><Relationship Id="rId3" Type="http://schemas.openxmlformats.org/officeDocument/2006/relationships/tags" Target="../tags/tag67.xml"/><Relationship Id="rId7" Type="http://schemas.openxmlformats.org/officeDocument/2006/relationships/slideLayout" Target="../slideLayouts/slideLayout3.xml"/><Relationship Id="rId12" Type="http://schemas.openxmlformats.org/officeDocument/2006/relationships/image" Target="../media/image5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49.png"/><Relationship Id="rId5" Type="http://schemas.openxmlformats.org/officeDocument/2006/relationships/tags" Target="../tags/tag69.xml"/><Relationship Id="rId10" Type="http://schemas.openxmlformats.org/officeDocument/2006/relationships/image" Target="../media/image26.png"/><Relationship Id="rId4" Type="http://schemas.openxmlformats.org/officeDocument/2006/relationships/tags" Target="../tags/tag68.xml"/><Relationship Id="rId9" Type="http://schemas.openxmlformats.org/officeDocument/2006/relationships/image" Target="../media/image43.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tags" Target="../tags/tag73.xml"/><Relationship Id="rId7" Type="http://schemas.openxmlformats.org/officeDocument/2006/relationships/diagramLayout" Target="../diagrams/layout2.xml"/><Relationship Id="rId12" Type="http://schemas.openxmlformats.org/officeDocument/2006/relationships/image" Target="../media/image5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diagramData" Target="../diagrams/data2.xml"/><Relationship Id="rId11" Type="http://schemas.openxmlformats.org/officeDocument/2006/relationships/image" Target="../media/image52.png"/><Relationship Id="rId5" Type="http://schemas.openxmlformats.org/officeDocument/2006/relationships/image" Target="../media/image51.png"/><Relationship Id="rId10" Type="http://schemas.microsoft.com/office/2007/relationships/diagramDrawing" Target="../diagrams/drawing2.xml"/><Relationship Id="rId4" Type="http://schemas.openxmlformats.org/officeDocument/2006/relationships/slideLayout" Target="../slideLayouts/slideLayout3.xml"/><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tags" Target="../tags/tag76.xml"/><Relationship Id="rId7" Type="http://schemas.openxmlformats.org/officeDocument/2006/relationships/diagramQuickStyle" Target="../diagrams/quickStyle3.xml"/><Relationship Id="rId12" Type="http://schemas.openxmlformats.org/officeDocument/2006/relationships/image" Target="../media/image2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diagramLayout" Target="../diagrams/layout3.xml"/><Relationship Id="rId11" Type="http://schemas.openxmlformats.org/officeDocument/2006/relationships/image" Target="../media/image16.png"/><Relationship Id="rId5" Type="http://schemas.openxmlformats.org/officeDocument/2006/relationships/diagramData" Target="../diagrams/data3.xml"/><Relationship Id="rId10" Type="http://schemas.openxmlformats.org/officeDocument/2006/relationships/image" Target="../media/image54.png"/><Relationship Id="rId4" Type="http://schemas.openxmlformats.org/officeDocument/2006/relationships/slideLayout" Target="../slideLayouts/slideLayout3.xml"/><Relationship Id="rId9" Type="http://schemas.microsoft.com/office/2007/relationships/diagramDrawing" Target="../diagrams/drawing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tags" Target="../tags/tag79.xml"/><Relationship Id="rId7" Type="http://schemas.openxmlformats.org/officeDocument/2006/relationships/image" Target="../media/image53.png"/><Relationship Id="rId12" Type="http://schemas.microsoft.com/office/2007/relationships/diagramDrawing" Target="../diagrams/drawing4.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52.png"/><Relationship Id="rId11" Type="http://schemas.openxmlformats.org/officeDocument/2006/relationships/diagramColors" Target="../diagrams/colors4.xml"/><Relationship Id="rId5" Type="http://schemas.openxmlformats.org/officeDocument/2006/relationships/image" Target="../media/image54.png"/><Relationship Id="rId10" Type="http://schemas.openxmlformats.org/officeDocument/2006/relationships/diagramQuickStyle" Target="../diagrams/quickStyle4.xml"/><Relationship Id="rId4" Type="http://schemas.openxmlformats.org/officeDocument/2006/relationships/slideLayout" Target="../slideLayouts/slide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18" Type="http://schemas.microsoft.com/office/2007/relationships/diagramDrawing" Target="../diagrams/drawing5.xml"/><Relationship Id="rId3" Type="http://schemas.openxmlformats.org/officeDocument/2006/relationships/tags" Target="../tags/tag82.xml"/><Relationship Id="rId7" Type="http://schemas.openxmlformats.org/officeDocument/2006/relationships/slideLayout" Target="../slideLayouts/slideLayout3.xml"/><Relationship Id="rId12" Type="http://schemas.openxmlformats.org/officeDocument/2006/relationships/image" Target="../media/image57.png"/><Relationship Id="rId17" Type="http://schemas.openxmlformats.org/officeDocument/2006/relationships/diagramColors" Target="../diagrams/colors5.xml"/><Relationship Id="rId2" Type="http://schemas.openxmlformats.org/officeDocument/2006/relationships/tags" Target="../tags/tag81.xml"/><Relationship Id="rId16" Type="http://schemas.openxmlformats.org/officeDocument/2006/relationships/diagramQuickStyle" Target="../diagrams/quickStyle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54.png"/><Relationship Id="rId5" Type="http://schemas.openxmlformats.org/officeDocument/2006/relationships/tags" Target="../tags/tag84.xml"/><Relationship Id="rId15" Type="http://schemas.openxmlformats.org/officeDocument/2006/relationships/diagramLayout" Target="../diagrams/layout5.xml"/><Relationship Id="rId10" Type="http://schemas.openxmlformats.org/officeDocument/2006/relationships/image" Target="../media/image56.png"/><Relationship Id="rId4" Type="http://schemas.openxmlformats.org/officeDocument/2006/relationships/tags" Target="../tags/tag83.xml"/><Relationship Id="rId9" Type="http://schemas.openxmlformats.org/officeDocument/2006/relationships/image" Target="../media/image51.png"/><Relationship Id="rId1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57.png"/><Relationship Id="rId3" Type="http://schemas.openxmlformats.org/officeDocument/2006/relationships/tags" Target="../tags/tag90.xml"/><Relationship Id="rId7" Type="http://schemas.openxmlformats.org/officeDocument/2006/relationships/diagramData" Target="../diagrams/data6.xml"/><Relationship Id="rId12" Type="http://schemas.openxmlformats.org/officeDocument/2006/relationships/image" Target="../media/image56.png"/><Relationship Id="rId2" Type="http://schemas.openxmlformats.org/officeDocument/2006/relationships/tags" Target="../tags/tag89.xml"/><Relationship Id="rId16" Type="http://schemas.openxmlformats.org/officeDocument/2006/relationships/image" Target="../media/image53.png"/><Relationship Id="rId1" Type="http://schemas.openxmlformats.org/officeDocument/2006/relationships/tags" Target="../tags/tag88.xml"/><Relationship Id="rId6" Type="http://schemas.openxmlformats.org/officeDocument/2006/relationships/slideLayout" Target="../slideLayouts/slideLayout3.xml"/><Relationship Id="rId11" Type="http://schemas.microsoft.com/office/2007/relationships/diagramDrawing" Target="../diagrams/drawing6.xml"/><Relationship Id="rId5" Type="http://schemas.openxmlformats.org/officeDocument/2006/relationships/tags" Target="../tags/tag92.xml"/><Relationship Id="rId1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tags" Target="../tags/tag91.xml"/><Relationship Id="rId9" Type="http://schemas.openxmlformats.org/officeDocument/2006/relationships/diagramQuickStyle" Target="../diagrams/quickStyle6.xml"/><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diagramDrawing" Target="../diagrams/drawing7.xml"/><Relationship Id="rId18" Type="http://schemas.openxmlformats.org/officeDocument/2006/relationships/image" Target="../media/image65.png"/><Relationship Id="rId3" Type="http://schemas.openxmlformats.org/officeDocument/2006/relationships/tags" Target="../tags/tag95.xml"/><Relationship Id="rId7" Type="http://schemas.openxmlformats.org/officeDocument/2006/relationships/slideLayout" Target="../slideLayouts/slideLayout3.xml"/><Relationship Id="rId12" Type="http://schemas.openxmlformats.org/officeDocument/2006/relationships/diagramColors" Target="../diagrams/colors7.xml"/><Relationship Id="rId17" Type="http://schemas.openxmlformats.org/officeDocument/2006/relationships/image" Target="../media/image64.png"/><Relationship Id="rId2" Type="http://schemas.openxmlformats.org/officeDocument/2006/relationships/tags" Target="../tags/tag94.xml"/><Relationship Id="rId16" Type="http://schemas.openxmlformats.org/officeDocument/2006/relationships/image" Target="../media/image63.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diagramQuickStyle" Target="../diagrams/quickStyle7.xml"/><Relationship Id="rId5" Type="http://schemas.openxmlformats.org/officeDocument/2006/relationships/tags" Target="../tags/tag97.xml"/><Relationship Id="rId15" Type="http://schemas.openxmlformats.org/officeDocument/2006/relationships/image" Target="../media/image15.png"/><Relationship Id="rId10" Type="http://schemas.openxmlformats.org/officeDocument/2006/relationships/diagramLayout" Target="../diagrams/layout7.xml"/><Relationship Id="rId4" Type="http://schemas.openxmlformats.org/officeDocument/2006/relationships/tags" Target="../tags/tag96.xml"/><Relationship Id="rId9" Type="http://schemas.openxmlformats.org/officeDocument/2006/relationships/diagramData" Target="../diagrams/data7.xml"/><Relationship Id="rId1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65.png"/><Relationship Id="rId18" Type="http://schemas.openxmlformats.org/officeDocument/2006/relationships/image" Target="../media/image69.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tags" Target="../tags/tag100.xml"/><Relationship Id="rId16" Type="http://schemas.openxmlformats.org/officeDocument/2006/relationships/image" Target="../media/image67.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5.png"/><Relationship Id="rId5" Type="http://schemas.openxmlformats.org/officeDocument/2006/relationships/tags" Target="../tags/tag103.xml"/><Relationship Id="rId15" Type="http://schemas.openxmlformats.org/officeDocument/2006/relationships/image" Target="../media/image51.png"/><Relationship Id="rId10" Type="http://schemas.openxmlformats.org/officeDocument/2006/relationships/slideLayout" Target="../slideLayouts/slideLayout3.xml"/><Relationship Id="rId19" Type="http://schemas.openxmlformats.org/officeDocument/2006/relationships/image" Target="../media/image70.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40.png"/><Relationship Id="rId18" Type="http://schemas.openxmlformats.org/officeDocument/2006/relationships/image" Target="../media/image59.png"/><Relationship Id="rId3" Type="http://schemas.openxmlformats.org/officeDocument/2006/relationships/tags" Target="../tags/tag110.xml"/><Relationship Id="rId21" Type="http://schemas.openxmlformats.org/officeDocument/2006/relationships/image" Target="../media/image17.png"/><Relationship Id="rId7" Type="http://schemas.openxmlformats.org/officeDocument/2006/relationships/tags" Target="../tags/tag114.xml"/><Relationship Id="rId12" Type="http://schemas.openxmlformats.org/officeDocument/2006/relationships/image" Target="../media/image41.png"/><Relationship Id="rId17" Type="http://schemas.openxmlformats.org/officeDocument/2006/relationships/image" Target="../media/image74.png"/><Relationship Id="rId2" Type="http://schemas.openxmlformats.org/officeDocument/2006/relationships/tags" Target="../tags/tag109.xml"/><Relationship Id="rId16" Type="http://schemas.openxmlformats.org/officeDocument/2006/relationships/image" Target="../media/image73.png"/><Relationship Id="rId20" Type="http://schemas.openxmlformats.org/officeDocument/2006/relationships/image" Target="../media/image76.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Layout" Target="../slideLayouts/slideLayout2.xml"/><Relationship Id="rId5" Type="http://schemas.openxmlformats.org/officeDocument/2006/relationships/tags" Target="../tags/tag112.xml"/><Relationship Id="rId15" Type="http://schemas.openxmlformats.org/officeDocument/2006/relationships/image" Target="../media/image72.png"/><Relationship Id="rId10" Type="http://schemas.openxmlformats.org/officeDocument/2006/relationships/tags" Target="../tags/tag117.xml"/><Relationship Id="rId19" Type="http://schemas.openxmlformats.org/officeDocument/2006/relationships/image" Target="../media/image7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4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5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24.xml"/><Relationship Id="rId7" Type="http://schemas.openxmlformats.org/officeDocument/2006/relationships/image" Target="../media/image2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125.xm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1.gif"/><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84.png"/><Relationship Id="rId3" Type="http://schemas.openxmlformats.org/officeDocument/2006/relationships/tags" Target="../tags/tag128.xml"/><Relationship Id="rId7" Type="http://schemas.openxmlformats.org/officeDocument/2006/relationships/image" Target="../media/image82.png"/><Relationship Id="rId12" Type="http://schemas.openxmlformats.org/officeDocument/2006/relationships/image" Target="../media/image29.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2.xml"/><Relationship Id="rId11" Type="http://schemas.microsoft.com/office/2007/relationships/hdphoto" Target="../media/hdphoto2.wdp"/><Relationship Id="rId5" Type="http://schemas.openxmlformats.org/officeDocument/2006/relationships/tags" Target="../tags/tag130.xml"/><Relationship Id="rId10" Type="http://schemas.openxmlformats.org/officeDocument/2006/relationships/image" Target="../media/image83.png"/><Relationship Id="rId4" Type="http://schemas.openxmlformats.org/officeDocument/2006/relationships/tags" Target="../tags/tag129.xml"/><Relationship Id="rId9" Type="http://schemas.openxmlformats.org/officeDocument/2006/relationships/image" Target="../media/image25.png"/><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7.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88.png"/><Relationship Id="rId17" Type="http://schemas.openxmlformats.org/officeDocument/2006/relationships/image" Target="../media/image40.png"/><Relationship Id="rId2" Type="http://schemas.openxmlformats.org/officeDocument/2006/relationships/tags" Target="../tags/tag132.xml"/><Relationship Id="rId16" Type="http://schemas.openxmlformats.org/officeDocument/2006/relationships/image" Target="../media/image41.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60.png"/><Relationship Id="rId5" Type="http://schemas.openxmlformats.org/officeDocument/2006/relationships/tags" Target="../tags/tag135.xml"/><Relationship Id="rId15" Type="http://schemas.openxmlformats.org/officeDocument/2006/relationships/image" Target="../media/image45.png"/><Relationship Id="rId10" Type="http://schemas.openxmlformats.org/officeDocument/2006/relationships/image" Target="../media/image87.png"/><Relationship Id="rId4" Type="http://schemas.openxmlformats.org/officeDocument/2006/relationships/tags" Target="../tags/tag134.xml"/><Relationship Id="rId9" Type="http://schemas.openxmlformats.org/officeDocument/2006/relationships/image" Target="../media/image86.png"/><Relationship Id="rId14"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86.png"/><Relationship Id="rId18" Type="http://schemas.openxmlformats.org/officeDocument/2006/relationships/image" Target="../media/image27.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29.png"/><Relationship Id="rId17" Type="http://schemas.openxmlformats.org/officeDocument/2006/relationships/image" Target="../media/image85.png"/><Relationship Id="rId2" Type="http://schemas.openxmlformats.org/officeDocument/2006/relationships/tags" Target="../tags/tag139.xml"/><Relationship Id="rId16" Type="http://schemas.openxmlformats.org/officeDocument/2006/relationships/image" Target="../media/image90.png"/><Relationship Id="rId20" Type="http://schemas.openxmlformats.org/officeDocument/2006/relationships/image" Target="../media/image40.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88.png"/><Relationship Id="rId5" Type="http://schemas.openxmlformats.org/officeDocument/2006/relationships/tags" Target="../tags/tag142.xml"/><Relationship Id="rId15" Type="http://schemas.openxmlformats.org/officeDocument/2006/relationships/image" Target="../media/image89.png"/><Relationship Id="rId10" Type="http://schemas.openxmlformats.org/officeDocument/2006/relationships/slideLayout" Target="../slideLayouts/slideLayout2.xml"/><Relationship Id="rId19" Type="http://schemas.openxmlformats.org/officeDocument/2006/relationships/image" Target="../media/image41.pn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87.png"/></Relationships>
</file>

<file path=ppt/slides/_rels/slide4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image" Target="../media/image86.png"/><Relationship Id="rId18" Type="http://schemas.openxmlformats.org/officeDocument/2006/relationships/image" Target="../media/image40.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29.png"/><Relationship Id="rId17" Type="http://schemas.openxmlformats.org/officeDocument/2006/relationships/image" Target="../media/image41.png"/><Relationship Id="rId2" Type="http://schemas.openxmlformats.org/officeDocument/2006/relationships/tags" Target="../tags/tag148.xml"/><Relationship Id="rId16" Type="http://schemas.openxmlformats.org/officeDocument/2006/relationships/image" Target="../media/image27.png"/><Relationship Id="rId20" Type="http://schemas.openxmlformats.org/officeDocument/2006/relationships/image" Target="../media/image92.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88.png"/><Relationship Id="rId5" Type="http://schemas.openxmlformats.org/officeDocument/2006/relationships/tags" Target="../tags/tag151.xml"/><Relationship Id="rId15" Type="http://schemas.openxmlformats.org/officeDocument/2006/relationships/image" Target="../media/image85.png"/><Relationship Id="rId10" Type="http://schemas.openxmlformats.org/officeDocument/2006/relationships/slideLayout" Target="../slideLayouts/slideLayout2.xml"/><Relationship Id="rId19" Type="http://schemas.openxmlformats.org/officeDocument/2006/relationships/image" Target="../media/image91.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29.png"/><Relationship Id="rId18" Type="http://schemas.openxmlformats.org/officeDocument/2006/relationships/image" Target="../media/image92.png"/><Relationship Id="rId3" Type="http://schemas.openxmlformats.org/officeDocument/2006/relationships/tags" Target="../tags/tag158.xml"/><Relationship Id="rId21" Type="http://schemas.openxmlformats.org/officeDocument/2006/relationships/image" Target="../media/image95.png"/><Relationship Id="rId7" Type="http://schemas.openxmlformats.org/officeDocument/2006/relationships/tags" Target="../tags/tag162.xml"/><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tags" Target="../tags/tag157.xml"/><Relationship Id="rId16" Type="http://schemas.openxmlformats.org/officeDocument/2006/relationships/image" Target="../media/image40.png"/><Relationship Id="rId20" Type="http://schemas.openxmlformats.org/officeDocument/2006/relationships/image" Target="../media/image94.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slideLayout" Target="../slideLayouts/slideLayout2.xml"/><Relationship Id="rId5" Type="http://schemas.openxmlformats.org/officeDocument/2006/relationships/tags" Target="../tags/tag160.xml"/><Relationship Id="rId15" Type="http://schemas.openxmlformats.org/officeDocument/2006/relationships/image" Target="../media/image41.png"/><Relationship Id="rId10" Type="http://schemas.openxmlformats.org/officeDocument/2006/relationships/tags" Target="../tags/tag165.xml"/><Relationship Id="rId19" Type="http://schemas.openxmlformats.org/officeDocument/2006/relationships/image" Target="../media/image93.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image" Target="../media/image27.png"/><Relationship Id="rId22"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6.png"/><Relationship Id="rId3" Type="http://schemas.openxmlformats.org/officeDocument/2006/relationships/tags" Target="../tags/tag168.xml"/><Relationship Id="rId7" Type="http://schemas.openxmlformats.org/officeDocument/2006/relationships/image" Target="../media/image82.png"/><Relationship Id="rId12" Type="http://schemas.openxmlformats.org/officeDocument/2006/relationships/image" Target="../media/image2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170.xml"/><Relationship Id="rId10" Type="http://schemas.openxmlformats.org/officeDocument/2006/relationships/image" Target="../media/image29.png"/><Relationship Id="rId4" Type="http://schemas.openxmlformats.org/officeDocument/2006/relationships/tags" Target="../tags/tag169.xml"/><Relationship Id="rId9" Type="http://schemas.microsoft.com/office/2007/relationships/hdphoto" Target="../media/hdphoto2.wdp"/><Relationship Id="rId1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image" Target="../media/image99.png"/><Relationship Id="rId18" Type="http://schemas.openxmlformats.org/officeDocument/2006/relationships/image" Target="../media/image74.png"/><Relationship Id="rId3" Type="http://schemas.openxmlformats.org/officeDocument/2006/relationships/tags" Target="../tags/tag173.xml"/><Relationship Id="rId21" Type="http://schemas.openxmlformats.org/officeDocument/2006/relationships/image" Target="../media/image104.png"/><Relationship Id="rId7" Type="http://schemas.openxmlformats.org/officeDocument/2006/relationships/tags" Target="../tags/tag177.xml"/><Relationship Id="rId12" Type="http://schemas.openxmlformats.org/officeDocument/2006/relationships/image" Target="../media/image98.png"/><Relationship Id="rId17" Type="http://schemas.openxmlformats.org/officeDocument/2006/relationships/image" Target="../media/image59.png"/><Relationship Id="rId2" Type="http://schemas.openxmlformats.org/officeDocument/2006/relationships/tags" Target="../tags/tag172.xml"/><Relationship Id="rId16" Type="http://schemas.openxmlformats.org/officeDocument/2006/relationships/image" Target="../media/image28.png"/><Relationship Id="rId20" Type="http://schemas.openxmlformats.org/officeDocument/2006/relationships/image" Target="../media/image103.png"/><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slideLayout" Target="../slideLayouts/slideLayout2.xml"/><Relationship Id="rId5" Type="http://schemas.openxmlformats.org/officeDocument/2006/relationships/tags" Target="../tags/tag175.xml"/><Relationship Id="rId15" Type="http://schemas.openxmlformats.org/officeDocument/2006/relationships/image" Target="../media/image101.png"/><Relationship Id="rId10" Type="http://schemas.openxmlformats.org/officeDocument/2006/relationships/tags" Target="../tags/tag180.xml"/><Relationship Id="rId19" Type="http://schemas.openxmlformats.org/officeDocument/2006/relationships/image" Target="../media/image102.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image" Target="../media/image100.png"/></Relationships>
</file>

<file path=ppt/slides/_rels/slide48.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28.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100.png"/><Relationship Id="rId17" Type="http://schemas.openxmlformats.org/officeDocument/2006/relationships/image" Target="../media/image74.png"/><Relationship Id="rId2" Type="http://schemas.openxmlformats.org/officeDocument/2006/relationships/tags" Target="../tags/tag182.xml"/><Relationship Id="rId16" Type="http://schemas.openxmlformats.org/officeDocument/2006/relationships/image" Target="../media/image105.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99.png"/><Relationship Id="rId5" Type="http://schemas.openxmlformats.org/officeDocument/2006/relationships/tags" Target="../tags/tag185.xml"/><Relationship Id="rId15" Type="http://schemas.openxmlformats.org/officeDocument/2006/relationships/image" Target="../media/image104.png"/><Relationship Id="rId10" Type="http://schemas.openxmlformats.org/officeDocument/2006/relationships/image" Target="../media/image98.png"/><Relationship Id="rId4" Type="http://schemas.openxmlformats.org/officeDocument/2006/relationships/tags" Target="../tags/tag184.xml"/><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image" Target="../media/image71.png"/><Relationship Id="rId18" Type="http://schemas.openxmlformats.org/officeDocument/2006/relationships/image" Target="../media/image90.png"/><Relationship Id="rId3" Type="http://schemas.openxmlformats.org/officeDocument/2006/relationships/tags" Target="../tags/tag191.xml"/><Relationship Id="rId21" Type="http://schemas.openxmlformats.org/officeDocument/2006/relationships/image" Target="../media/image104.png"/><Relationship Id="rId7" Type="http://schemas.openxmlformats.org/officeDocument/2006/relationships/tags" Target="../tags/tag195.xml"/><Relationship Id="rId12" Type="http://schemas.openxmlformats.org/officeDocument/2006/relationships/slideLayout" Target="../slideLayouts/slideLayout2.xml"/><Relationship Id="rId17" Type="http://schemas.openxmlformats.org/officeDocument/2006/relationships/image" Target="../media/image76.png"/><Relationship Id="rId2" Type="http://schemas.openxmlformats.org/officeDocument/2006/relationships/tags" Target="../tags/tag190.xml"/><Relationship Id="rId16" Type="http://schemas.openxmlformats.org/officeDocument/2006/relationships/image" Target="../media/image75.png"/><Relationship Id="rId20" Type="http://schemas.openxmlformats.org/officeDocument/2006/relationships/image" Target="../media/image106.png"/><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image" Target="../media/image73.png"/><Relationship Id="rId23" Type="http://schemas.openxmlformats.org/officeDocument/2006/relationships/image" Target="../media/image107.png"/><Relationship Id="rId10" Type="http://schemas.openxmlformats.org/officeDocument/2006/relationships/tags" Target="../tags/tag198.xml"/><Relationship Id="rId19" Type="http://schemas.openxmlformats.org/officeDocument/2006/relationships/image" Target="../media/image96.png"/><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image" Target="../media/image72.png"/><Relationship Id="rId22"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image" Target="../media/image90.png"/><Relationship Id="rId3" Type="http://schemas.openxmlformats.org/officeDocument/2006/relationships/tags" Target="../tags/tag202.xml"/><Relationship Id="rId7" Type="http://schemas.openxmlformats.org/officeDocument/2006/relationships/diagramLayout" Target="../diagrams/layout10.xml"/><Relationship Id="rId12" Type="http://schemas.openxmlformats.org/officeDocument/2006/relationships/image" Target="../media/image10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diagramData" Target="../diagrams/data10.xml"/><Relationship Id="rId11" Type="http://schemas.openxmlformats.org/officeDocument/2006/relationships/image" Target="../media/image106.png"/><Relationship Id="rId5" Type="http://schemas.openxmlformats.org/officeDocument/2006/relationships/slideLayout" Target="../slideLayouts/slideLayout2.xml"/><Relationship Id="rId10" Type="http://schemas.microsoft.com/office/2007/relationships/diagramDrawing" Target="../diagrams/drawing10.xml"/><Relationship Id="rId4" Type="http://schemas.openxmlformats.org/officeDocument/2006/relationships/tags" Target="../tags/tag203.xml"/><Relationship Id="rId9" Type="http://schemas.openxmlformats.org/officeDocument/2006/relationships/diagramColors" Target="../diagrams/colors10.xml"/><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Layout" Target="../slideLayouts/slideLayout2.xml"/><Relationship Id="rId18" Type="http://schemas.openxmlformats.org/officeDocument/2006/relationships/image" Target="../media/image76.png"/><Relationship Id="rId3" Type="http://schemas.openxmlformats.org/officeDocument/2006/relationships/tags" Target="../tags/tag206.xml"/><Relationship Id="rId21" Type="http://schemas.openxmlformats.org/officeDocument/2006/relationships/image" Target="../media/image105.png"/><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image" Target="../media/image75.png"/><Relationship Id="rId25" Type="http://schemas.openxmlformats.org/officeDocument/2006/relationships/image" Target="../media/image104.png"/><Relationship Id="rId2" Type="http://schemas.openxmlformats.org/officeDocument/2006/relationships/tags" Target="../tags/tag205.xml"/><Relationship Id="rId16" Type="http://schemas.openxmlformats.org/officeDocument/2006/relationships/image" Target="../media/image73.png"/><Relationship Id="rId20" Type="http://schemas.openxmlformats.org/officeDocument/2006/relationships/image" Target="../media/image106.png"/><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24" Type="http://schemas.openxmlformats.org/officeDocument/2006/relationships/image" Target="../media/image90.png"/><Relationship Id="rId5" Type="http://schemas.openxmlformats.org/officeDocument/2006/relationships/tags" Target="../tags/tag208.xml"/><Relationship Id="rId15" Type="http://schemas.openxmlformats.org/officeDocument/2006/relationships/image" Target="../media/image72.png"/><Relationship Id="rId23" Type="http://schemas.openxmlformats.org/officeDocument/2006/relationships/image" Target="../media/image110.png"/><Relationship Id="rId10" Type="http://schemas.openxmlformats.org/officeDocument/2006/relationships/tags" Target="../tags/tag213.xml"/><Relationship Id="rId19" Type="http://schemas.openxmlformats.org/officeDocument/2006/relationships/image" Target="../media/image108.png"/><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image" Target="../media/image71.png"/><Relationship Id="rId22"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1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slideLayout" Target="../slideLayouts/slideLayout3.xml"/><Relationship Id="rId7" Type="http://schemas.openxmlformats.org/officeDocument/2006/relationships/diagramColors" Target="../diagrams/colors13.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diagramQuickStyle" Target="../diagrams/quickStyle13.xml"/><Relationship Id="rId11" Type="http://schemas.openxmlformats.org/officeDocument/2006/relationships/image" Target="../media/image111.png"/><Relationship Id="rId5" Type="http://schemas.openxmlformats.org/officeDocument/2006/relationships/diagramLayout" Target="../diagrams/layout13.xml"/><Relationship Id="rId10" Type="http://schemas.openxmlformats.org/officeDocument/2006/relationships/image" Target="../media/image105.png"/><Relationship Id="rId4" Type="http://schemas.openxmlformats.org/officeDocument/2006/relationships/diagramData" Target="../diagrams/data13.xml"/><Relationship Id="rId9"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96.png"/><Relationship Id="rId3" Type="http://schemas.openxmlformats.org/officeDocument/2006/relationships/tags" Target="../tags/tag220.xml"/><Relationship Id="rId7" Type="http://schemas.openxmlformats.org/officeDocument/2006/relationships/diagramData" Target="../diagrams/data14.xml"/><Relationship Id="rId12" Type="http://schemas.openxmlformats.org/officeDocument/2006/relationships/image" Target="../media/image114.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13.png"/><Relationship Id="rId11" Type="http://schemas.microsoft.com/office/2007/relationships/diagramDrawing" Target="../diagrams/drawing14.xml"/><Relationship Id="rId5" Type="http://schemas.openxmlformats.org/officeDocument/2006/relationships/slideLayout" Target="../slideLayouts/slideLayout3.xml"/><Relationship Id="rId15" Type="http://schemas.openxmlformats.org/officeDocument/2006/relationships/image" Target="../media/image107.png"/><Relationship Id="rId10" Type="http://schemas.openxmlformats.org/officeDocument/2006/relationships/diagramColors" Target="../diagrams/colors14.xml"/><Relationship Id="rId4" Type="http://schemas.openxmlformats.org/officeDocument/2006/relationships/tags" Target="../tags/tag221.xml"/><Relationship Id="rId9" Type="http://schemas.openxmlformats.org/officeDocument/2006/relationships/diagramQuickStyle" Target="../diagrams/quickStyle14.xml"/><Relationship Id="rId1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15.emf"/><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tags" Target="../tags/tag224.xml"/><Relationship Id="rId7" Type="http://schemas.openxmlformats.org/officeDocument/2006/relationships/image" Target="../media/image90.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06.png"/><Relationship Id="rId5" Type="http://schemas.openxmlformats.org/officeDocument/2006/relationships/image" Target="../media/image108.png"/><Relationship Id="rId4"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tags" Target="../tags/tag227.xml"/><Relationship Id="rId7" Type="http://schemas.openxmlformats.org/officeDocument/2006/relationships/image" Target="../media/image104.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tags" Target="../tags/tag230.xml"/><Relationship Id="rId7" Type="http://schemas.openxmlformats.org/officeDocument/2006/relationships/slideLayout" Target="../slideLayouts/slideLayout2.xml"/><Relationship Id="rId12" Type="http://schemas.openxmlformats.org/officeDocument/2006/relationships/image" Target="../media/image121.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image" Target="../media/image120.png"/><Relationship Id="rId5" Type="http://schemas.openxmlformats.org/officeDocument/2006/relationships/tags" Target="../tags/tag232.xml"/><Relationship Id="rId10" Type="http://schemas.openxmlformats.org/officeDocument/2006/relationships/image" Target="../media/image119.png"/><Relationship Id="rId4" Type="http://schemas.openxmlformats.org/officeDocument/2006/relationships/tags" Target="../tags/tag231.xml"/><Relationship Id="rId9"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9.png"/><Relationship Id="rId5" Type="http://schemas.openxmlformats.org/officeDocument/2006/relationships/tags" Target="../tags/tag10.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tags" Target="../tags/tag9.xml"/><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3181" y="3284984"/>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652120" y="2708920"/>
            <a:ext cx="2952327" cy="11189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圆角矩形 25"/>
          <p:cNvSpPr/>
          <p:nvPr/>
        </p:nvSpPr>
        <p:spPr>
          <a:xfrm>
            <a:off x="5076056" y="4269143"/>
            <a:ext cx="3816424" cy="10801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圆角矩形 6"/>
          <p:cNvSpPr/>
          <p:nvPr/>
        </p:nvSpPr>
        <p:spPr>
          <a:xfrm>
            <a:off x="251520" y="4293096"/>
            <a:ext cx="468052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012160" y="5729093"/>
            <a:ext cx="792088" cy="576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4499992" y="5729093"/>
            <a:ext cx="576064" cy="576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 name="文本框 3"/>
          <p:cNvSpPr txBox="1"/>
          <p:nvPr/>
        </p:nvSpPr>
        <p:spPr>
          <a:xfrm>
            <a:off x="516834" y="263320"/>
            <a:ext cx="8136904"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a:t>
            </a:r>
            <a:r>
              <a:rPr lang="en-US" altLang="zh-CN" sz="3200" b="1" dirty="0" smtClean="0">
                <a:solidFill>
                  <a:srgbClr val="FF0000"/>
                </a:solidFill>
                <a:effectLst>
                  <a:outerShdw blurRad="38100" dist="38100" dir="2700000" algn="tl">
                    <a:srgbClr val="000000">
                      <a:alpha val="43137"/>
                    </a:srgbClr>
                  </a:outerShdw>
                </a:effectLst>
              </a:rPr>
              <a:t>canonical</a:t>
            </a:r>
            <a:r>
              <a:rPr lang="en-US" altLang="zh-CN" sz="3200" b="1" dirty="0" smtClean="0">
                <a:solidFill>
                  <a:srgbClr val="0070C0"/>
                </a:solidFill>
                <a:effectLst>
                  <a:outerShdw blurRad="38100" dist="38100" dir="2700000" algn="tl">
                    <a:srgbClr val="000000">
                      <a:alpha val="43137"/>
                    </a:srgbClr>
                  </a:outerShdw>
                </a:effectLst>
              </a:rPr>
              <a:t> parameterization of the multivariate Gaussian: </a:t>
            </a:r>
            <a:endParaRPr lang="zh-CN" altLang="en-US" sz="3200" b="1" dirty="0">
              <a:solidFill>
                <a:srgbClr val="0070C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63688" y="5695656"/>
            <a:ext cx="5153025" cy="642938"/>
          </a:xfrm>
          <a:prstGeom prst="rect">
            <a:avLst/>
          </a:prstGeom>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49252" y="4605316"/>
            <a:ext cx="1870710" cy="453390"/>
          </a:xfrm>
          <a:prstGeom prst="rect">
            <a:avLst/>
          </a:prstGeom>
        </p:spPr>
      </p:pic>
      <p:sp>
        <p:nvSpPr>
          <p:cNvPr id="21" name="文本框 20"/>
          <p:cNvSpPr txBox="1"/>
          <p:nvPr/>
        </p:nvSpPr>
        <p:spPr>
          <a:xfrm>
            <a:off x="251520" y="4387824"/>
            <a:ext cx="2547644" cy="461665"/>
          </a:xfrm>
          <a:prstGeom prst="rect">
            <a:avLst/>
          </a:prstGeom>
          <a:noFill/>
        </p:spPr>
        <p:txBody>
          <a:bodyPr wrap="square" rtlCol="0">
            <a:spAutoFit/>
          </a:bodyPr>
          <a:lstStyle/>
          <a:p>
            <a:pPr algn="r"/>
            <a:r>
              <a:rPr lang="en-US" altLang="zh-CN" sz="2400" dirty="0" smtClean="0"/>
              <a:t>Information matrix</a:t>
            </a:r>
            <a:endParaRPr lang="zh-CN" altLang="en-US" sz="2400" dirty="0"/>
          </a:p>
        </p:txBody>
      </p:sp>
      <p:sp>
        <p:nvSpPr>
          <p:cNvPr id="22" name="文本框 21"/>
          <p:cNvSpPr txBox="1"/>
          <p:nvPr/>
        </p:nvSpPr>
        <p:spPr>
          <a:xfrm>
            <a:off x="489145" y="4810907"/>
            <a:ext cx="2295108" cy="461665"/>
          </a:xfrm>
          <a:prstGeom prst="rect">
            <a:avLst/>
          </a:prstGeom>
          <a:noFill/>
        </p:spPr>
        <p:txBody>
          <a:bodyPr wrap="square" rtlCol="0">
            <a:spAutoFit/>
          </a:bodyPr>
          <a:lstStyle/>
          <a:p>
            <a:pPr algn="r"/>
            <a:r>
              <a:rPr lang="en-US" altLang="zh-CN" sz="2400" dirty="0" smtClean="0"/>
              <a:t>Precision matrix</a:t>
            </a:r>
            <a:endParaRPr lang="zh-CN" altLang="en-US" sz="2400" dirty="0"/>
          </a:p>
        </p:txBody>
      </p:sp>
      <p:sp>
        <p:nvSpPr>
          <p:cNvPr id="24" name="文本框 23"/>
          <p:cNvSpPr txBox="1"/>
          <p:nvPr/>
        </p:nvSpPr>
        <p:spPr>
          <a:xfrm>
            <a:off x="6804248" y="4393705"/>
            <a:ext cx="2088232" cy="830997"/>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25" name="图片 2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50803" y="4630573"/>
            <a:ext cx="1565910" cy="468630"/>
          </a:xfrm>
          <a:prstGeom prst="rect">
            <a:avLst/>
          </a:prstGeom>
        </p:spPr>
      </p:pic>
      <p:pic>
        <p:nvPicPr>
          <p:cNvPr id="27" name="图片 2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48312" y="3403592"/>
            <a:ext cx="1771650" cy="453390"/>
          </a:xfrm>
          <a:prstGeom prst="rect">
            <a:avLst/>
          </a:prstGeom>
        </p:spPr>
      </p:pic>
      <p:sp>
        <p:nvSpPr>
          <p:cNvPr id="28" name="文本框 27"/>
          <p:cNvSpPr txBox="1"/>
          <p:nvPr/>
        </p:nvSpPr>
        <p:spPr>
          <a:xfrm>
            <a:off x="87535" y="3412593"/>
            <a:ext cx="2799164" cy="461665"/>
          </a:xfrm>
          <a:prstGeom prst="rect">
            <a:avLst/>
          </a:prstGeom>
          <a:noFill/>
        </p:spPr>
        <p:txBody>
          <a:bodyPr wrap="square" rtlCol="0">
            <a:spAutoFit/>
          </a:bodyPr>
          <a:lstStyle/>
          <a:p>
            <a:pPr algn="ctr"/>
            <a:r>
              <a:rPr lang="en-US" altLang="zh-CN" sz="2400" dirty="0" smtClean="0"/>
              <a:t>Fisher information</a:t>
            </a:r>
            <a:endParaRPr lang="zh-CN" altLang="en-US" sz="2400" dirty="0"/>
          </a:p>
        </p:txBody>
      </p:sp>
      <p:pic>
        <p:nvPicPr>
          <p:cNvPr id="29" name="图片 2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013276" y="2924944"/>
            <a:ext cx="2106930" cy="560070"/>
          </a:xfrm>
          <a:prstGeom prst="rect">
            <a:avLst/>
          </a:prstGeom>
        </p:spPr>
      </p:pic>
      <p:pic>
        <p:nvPicPr>
          <p:cNvPr id="30" name="Picture 3" descr="D:\Works\Teach\Mobile Robot\Code\robotcourse\p18\gaussian2d.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580538" y="1574485"/>
            <a:ext cx="3325860" cy="1736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9" grpId="0" animBg="1"/>
      <p:bldP spid="5" grpId="0" animBg="1"/>
      <p:bldP spid="21" grpId="0"/>
      <p:bldP spid="22" grpId="0"/>
      <p:bldP spid="24"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 y="1412776"/>
            <a:ext cx="9143999"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Linear KF to </a:t>
            </a:r>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Linear</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Information Filter</a:t>
            </a:r>
          </a:p>
        </p:txBody>
      </p:sp>
      <p:sp>
        <p:nvSpPr>
          <p:cNvPr id="2" name="文本框 1"/>
          <p:cNvSpPr txBox="1"/>
          <p:nvPr/>
        </p:nvSpPr>
        <p:spPr>
          <a:xfrm>
            <a:off x="0" y="4941168"/>
            <a:ext cx="9143999" cy="369332"/>
          </a:xfrm>
          <a:prstGeom prst="rect">
            <a:avLst/>
          </a:prstGeom>
          <a:noFill/>
        </p:spPr>
        <p:txBody>
          <a:bodyPr wrap="square" rtlCol="0">
            <a:spAutoFit/>
          </a:bodyPr>
          <a:lstStyle/>
          <a:p>
            <a:pPr algn="ctr"/>
            <a:r>
              <a:rPr lang="en-US" altLang="zh-CN" dirty="0" smtClean="0">
                <a:effectLst>
                  <a:outerShdw blurRad="38100" dist="38100" dir="2700000" algn="tl">
                    <a:srgbClr val="000000">
                      <a:alpha val="43137"/>
                    </a:srgbClr>
                  </a:outerShdw>
                </a:effectLst>
              </a:rPr>
              <a:t>Mathematical Derivation of the Information Filter</a:t>
            </a:r>
          </a:p>
        </p:txBody>
      </p:sp>
    </p:spTree>
    <p:extLst>
      <p:ext uri="{BB962C8B-B14F-4D97-AF65-F5344CB8AC3E}">
        <p14:creationId xmlns:p14="http://schemas.microsoft.com/office/powerpoint/2010/main" val="493183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8"/>
          <p:cNvSpPr txBox="1"/>
          <p:nvPr/>
        </p:nvSpPr>
        <p:spPr>
          <a:xfrm>
            <a:off x="251520" y="1025066"/>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mj-lt"/>
              </a:rPr>
              <a:t>Kalman filter</a:t>
            </a:r>
            <a:endParaRPr lang="zh-CN" altLang="en-US" sz="2800" b="1" dirty="0">
              <a:solidFill>
                <a:srgbClr val="7030A0"/>
              </a:solidFill>
              <a:effectLst>
                <a:outerShdw blurRad="38100" dist="38100" dir="2700000" algn="tl">
                  <a:srgbClr val="000000">
                    <a:alpha val="43137"/>
                  </a:srgbClr>
                </a:outerShdw>
              </a:effectLst>
              <a:latin typeface="+mj-lt"/>
            </a:endParaRPr>
          </a:p>
        </p:txBody>
      </p:sp>
      <p:sp>
        <p:nvSpPr>
          <p:cNvPr id="3" name="TextBox 18"/>
          <p:cNvSpPr txBox="1"/>
          <p:nvPr/>
        </p:nvSpPr>
        <p:spPr>
          <a:xfrm>
            <a:off x="631801" y="3501008"/>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mj-lt"/>
              </a:rPr>
              <a:t>Information filter</a:t>
            </a:r>
            <a:endParaRPr lang="zh-CN" altLang="en-US" sz="2800" b="1" dirty="0">
              <a:solidFill>
                <a:srgbClr val="00B050"/>
              </a:solidFill>
              <a:effectLst>
                <a:outerShdw blurRad="38100" dist="38100" dir="2700000" algn="tl">
                  <a:srgbClr val="000000">
                    <a:alpha val="43137"/>
                  </a:srgbClr>
                </a:outerShdw>
              </a:effectLst>
              <a:latin typeface="+mj-lt"/>
            </a:endParaRPr>
          </a:p>
        </p:txBody>
      </p:sp>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3848" y="2313650"/>
            <a:ext cx="312420" cy="350520"/>
          </a:xfrm>
          <a:prstGeom prst="rect">
            <a:avLst/>
          </a:prstGeom>
        </p:spPr>
      </p:pic>
      <p:pic>
        <p:nvPicPr>
          <p:cNvPr id="7" name="图片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94880" y="2327218"/>
            <a:ext cx="278130" cy="335280"/>
          </a:xfrm>
          <a:prstGeom prst="rect">
            <a:avLst/>
          </a:prstGeom>
        </p:spPr>
      </p:pic>
      <p:pic>
        <p:nvPicPr>
          <p:cNvPr id="9" name="图片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6590" y="5013176"/>
            <a:ext cx="323850" cy="3581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30976" y="4963646"/>
            <a:ext cx="217170" cy="457200"/>
          </a:xfrm>
          <a:prstGeom prst="rect">
            <a:avLst/>
          </a:prstGeom>
        </p:spPr>
      </p:pic>
      <p:sp>
        <p:nvSpPr>
          <p:cNvPr id="8" name="TextBox 18"/>
          <p:cNvSpPr txBox="1"/>
          <p:nvPr/>
        </p:nvSpPr>
        <p:spPr>
          <a:xfrm>
            <a:off x="3779912" y="3499336"/>
            <a:ext cx="4495740"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latin typeface="+mj-lt"/>
              </a:rPr>
              <a:t>The dual of KF</a:t>
            </a:r>
            <a:endParaRPr lang="zh-CN" altLang="en-US" sz="28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269100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933" y="1649899"/>
            <a:ext cx="4038600" cy="408432"/>
          </a:xfrm>
          <a:prstGeom prst="rect">
            <a:avLst/>
          </a:prstGeom>
        </p:spPr>
      </p:pic>
      <p:pic>
        <p:nvPicPr>
          <p:cNvPr id="19" name="图片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4033" y="1649899"/>
            <a:ext cx="3907536" cy="408432"/>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217" y="2293898"/>
            <a:ext cx="2380488" cy="414528"/>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72327" y="2293898"/>
            <a:ext cx="2279904" cy="414528"/>
          </a:xfrm>
          <a:prstGeom prst="rect">
            <a:avLst/>
          </a:prstGeom>
        </p:spPr>
      </p:pic>
      <p:pic>
        <p:nvPicPr>
          <p:cNvPr id="24" name="图片 2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9269" y="4500558"/>
            <a:ext cx="4495800" cy="374904"/>
          </a:xfrm>
          <a:prstGeom prst="rect">
            <a:avLst/>
          </a:prstGeom>
        </p:spPr>
      </p:pic>
      <p:pic>
        <p:nvPicPr>
          <p:cNvPr id="25" name="图片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358739" y="4500558"/>
            <a:ext cx="3307080" cy="371856"/>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600" kern="1200" dirty="0" smtClean="0"/>
                <a:t>Linear models</a:t>
              </a:r>
              <a:endParaRPr lang="zh-CN" sz="3600" kern="1200" dirty="0"/>
            </a:p>
          </p:txBody>
        </p:sp>
      </p:grpSp>
      <p:cxnSp>
        <p:nvCxnSpPr>
          <p:cNvPr id="4" name="直接连接符 3"/>
          <p:cNvCxnSpPr/>
          <p:nvPr/>
        </p:nvCxnSpPr>
        <p:spPr>
          <a:xfrm>
            <a:off x="4788024"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pic>
        <p:nvPicPr>
          <p:cNvPr id="5122" name="Picture 2"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172" y="299695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muel\Downloads\1363867778_Arrow-Dow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06896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23" y="5301208"/>
            <a:ext cx="4104456" cy="584775"/>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5028550" y="5301208"/>
            <a:ext cx="4104456" cy="584775"/>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77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2924944"/>
            <a:ext cx="4247139"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pic>
        <p:nvPicPr>
          <p:cNvPr id="8" name="图片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90969" y="3152401"/>
            <a:ext cx="2920365" cy="362712"/>
          </a:xfrm>
          <a:prstGeom prst="rect">
            <a:avLst/>
          </a:prstGeom>
        </p:spPr>
      </p:pic>
      <p:pic>
        <p:nvPicPr>
          <p:cNvPr id="9" name="图片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790969" y="3624188"/>
            <a:ext cx="3123057" cy="432054"/>
          </a:xfrm>
          <a:prstGeom prst="rect">
            <a:avLst/>
          </a:prstGeom>
        </p:spPr>
      </p:pic>
      <p:pic>
        <p:nvPicPr>
          <p:cNvPr id="15" name="图片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67184" y="4266389"/>
            <a:ext cx="2763012" cy="432054"/>
          </a:xfrm>
          <a:prstGeom prst="rect">
            <a:avLst/>
          </a:prstGeom>
        </p:spPr>
      </p:pic>
      <p:pic>
        <p:nvPicPr>
          <p:cNvPr id="17" name="图片 1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21" name="图片 2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568993" y="5810894"/>
            <a:ext cx="2691003" cy="421386"/>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947883"/>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863907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425407" y="2636912"/>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TextBox 18"/>
          <p:cNvSpPr txBox="1"/>
          <p:nvPr/>
        </p:nvSpPr>
        <p:spPr>
          <a:xfrm>
            <a:off x="521827" y="5752494"/>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228184" y="1574126"/>
            <a:ext cx="1870710" cy="453390"/>
          </a:xfrm>
          <a:prstGeom prst="rect">
            <a:avLst/>
          </a:prstGeom>
        </p:spPr>
      </p:pic>
      <p:sp>
        <p:nvSpPr>
          <p:cNvPr id="34" name="文本框 33"/>
          <p:cNvSpPr txBox="1"/>
          <p:nvPr/>
        </p:nvSpPr>
        <p:spPr>
          <a:xfrm>
            <a:off x="5652120" y="346623"/>
            <a:ext cx="2799164" cy="461665"/>
          </a:xfrm>
          <a:prstGeom prst="rect">
            <a:avLst/>
          </a:prstGeom>
          <a:noFill/>
        </p:spPr>
        <p:txBody>
          <a:bodyPr wrap="square" rtlCol="0">
            <a:spAutoFit/>
          </a:bodyPr>
          <a:lstStyle/>
          <a:p>
            <a:pPr algn="ctr"/>
            <a:r>
              <a:rPr lang="en-US" altLang="zh-CN" sz="2400" dirty="0" smtClean="0"/>
              <a:t>Information matrix</a:t>
            </a:r>
            <a:endParaRPr lang="zh-CN" altLang="en-US" sz="2400" dirty="0"/>
          </a:p>
        </p:txBody>
      </p:sp>
      <p:sp>
        <p:nvSpPr>
          <p:cNvPr id="35" name="文本框 34"/>
          <p:cNvSpPr txBox="1"/>
          <p:nvPr/>
        </p:nvSpPr>
        <p:spPr>
          <a:xfrm>
            <a:off x="5652120" y="781717"/>
            <a:ext cx="2799164" cy="461665"/>
          </a:xfrm>
          <a:prstGeom prst="rect">
            <a:avLst/>
          </a:prstGeom>
          <a:noFill/>
        </p:spPr>
        <p:txBody>
          <a:bodyPr wrap="square" rtlCol="0">
            <a:spAutoFit/>
          </a:bodyPr>
          <a:lstStyle/>
          <a:p>
            <a:pPr algn="ctr"/>
            <a:r>
              <a:rPr lang="en-US" altLang="zh-CN" sz="2400" dirty="0" smtClean="0"/>
              <a:t>Precision matrix</a:t>
            </a:r>
            <a:endParaRPr lang="zh-CN" altLang="en-US" sz="2400" dirty="0"/>
          </a:p>
        </p:txBody>
      </p:sp>
      <p:pic>
        <p:nvPicPr>
          <p:cNvPr id="36" name="图片 3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224781" y="2243772"/>
            <a:ext cx="1863090" cy="453390"/>
          </a:xfrm>
          <a:prstGeom prst="rect">
            <a:avLst/>
          </a:prstGeom>
        </p:spPr>
      </p:pic>
      <p:sp>
        <p:nvSpPr>
          <p:cNvPr id="37" name="圆角矩形 36"/>
          <p:cNvSpPr/>
          <p:nvPr/>
        </p:nvSpPr>
        <p:spPr>
          <a:xfrm>
            <a:off x="425407" y="33894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13441" y="3637251"/>
            <a:ext cx="3498056" cy="354806"/>
          </a:xfrm>
          <a:prstGeom prst="rect">
            <a:avLst/>
          </a:prstGeom>
        </p:spPr>
      </p:pic>
      <p:pic>
        <p:nvPicPr>
          <p:cNvPr id="3" name="图片 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71271" y="4437112"/>
            <a:ext cx="4221956" cy="364331"/>
          </a:xfrm>
          <a:prstGeom prst="rect">
            <a:avLst/>
          </a:prstGeom>
        </p:spPr>
      </p:pic>
      <p:sp>
        <p:nvSpPr>
          <p:cNvPr id="40" name="文本框 39"/>
          <p:cNvSpPr txBox="1"/>
          <p:nvPr/>
        </p:nvSpPr>
        <p:spPr>
          <a:xfrm>
            <a:off x="5756744" y="3466719"/>
            <a:ext cx="2799164" cy="461665"/>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41" name="图片 4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80584" y="4310045"/>
            <a:ext cx="1565910" cy="468630"/>
          </a:xfrm>
          <a:prstGeom prst="rect">
            <a:avLst/>
          </a:prstGeom>
        </p:spPr>
      </p:pic>
      <p:pic>
        <p:nvPicPr>
          <p:cNvPr id="42" name="图片 4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10074" y="5286407"/>
            <a:ext cx="2106930" cy="560070"/>
          </a:xfrm>
          <a:prstGeom prst="rect">
            <a:avLst/>
          </a:prstGeom>
        </p:spPr>
      </p:pic>
    </p:spTree>
    <p:extLst>
      <p:ext uri="{BB962C8B-B14F-4D97-AF65-F5344CB8AC3E}">
        <p14:creationId xmlns:p14="http://schemas.microsoft.com/office/powerpoint/2010/main" val="4214361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83569" y="1012550"/>
            <a:ext cx="3083052" cy="362712"/>
          </a:xfrm>
          <a:prstGeom prst="rect">
            <a:avLst/>
          </a:prstGeom>
        </p:spPr>
      </p:pic>
      <p:pic>
        <p:nvPicPr>
          <p:cNvPr id="23" name="图片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83569" y="1683808"/>
            <a:ext cx="4112514" cy="432054"/>
          </a:xfrm>
          <a:prstGeom prst="rect">
            <a:avLst/>
          </a:prstGeom>
        </p:spPr>
      </p:pic>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19" name="TextBox 18"/>
          <p:cNvSpPr txBox="1"/>
          <p:nvPr/>
        </p:nvSpPr>
        <p:spPr>
          <a:xfrm>
            <a:off x="425407" y="2636912"/>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TextBox 18"/>
          <p:cNvSpPr txBox="1"/>
          <p:nvPr/>
        </p:nvSpPr>
        <p:spPr>
          <a:xfrm>
            <a:off x="521827" y="5752494"/>
            <a:ext cx="4495740" cy="523220"/>
          </a:xfrm>
          <a:prstGeom prst="rect">
            <a:avLst/>
          </a:prstGeom>
          <a:noFill/>
        </p:spPr>
        <p:txBody>
          <a:bodyPr wrap="square" rtlCol="0">
            <a:spAutoFit/>
          </a:bodyPr>
          <a:lstStyle/>
          <a:p>
            <a:pPr algn="ctr"/>
            <a:r>
              <a:rPr lang="en-US" altLang="zh-CN" sz="28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228184" y="1574126"/>
            <a:ext cx="1870710" cy="453390"/>
          </a:xfrm>
          <a:prstGeom prst="rect">
            <a:avLst/>
          </a:prstGeom>
        </p:spPr>
      </p:pic>
      <p:sp>
        <p:nvSpPr>
          <p:cNvPr id="34" name="文本框 33"/>
          <p:cNvSpPr txBox="1"/>
          <p:nvPr/>
        </p:nvSpPr>
        <p:spPr>
          <a:xfrm>
            <a:off x="5652120" y="346623"/>
            <a:ext cx="2799164" cy="461665"/>
          </a:xfrm>
          <a:prstGeom prst="rect">
            <a:avLst/>
          </a:prstGeom>
          <a:noFill/>
        </p:spPr>
        <p:txBody>
          <a:bodyPr wrap="square" rtlCol="0">
            <a:spAutoFit/>
          </a:bodyPr>
          <a:lstStyle/>
          <a:p>
            <a:pPr algn="ctr"/>
            <a:r>
              <a:rPr lang="en-US" altLang="zh-CN" sz="2400" dirty="0" smtClean="0"/>
              <a:t>Information matrix</a:t>
            </a:r>
            <a:endParaRPr lang="zh-CN" altLang="en-US" sz="2400" dirty="0"/>
          </a:p>
        </p:txBody>
      </p:sp>
      <p:sp>
        <p:nvSpPr>
          <p:cNvPr id="35" name="文本框 34"/>
          <p:cNvSpPr txBox="1"/>
          <p:nvPr/>
        </p:nvSpPr>
        <p:spPr>
          <a:xfrm>
            <a:off x="5652120" y="781717"/>
            <a:ext cx="2799164" cy="461665"/>
          </a:xfrm>
          <a:prstGeom prst="rect">
            <a:avLst/>
          </a:prstGeom>
          <a:noFill/>
        </p:spPr>
        <p:txBody>
          <a:bodyPr wrap="square" rtlCol="0">
            <a:spAutoFit/>
          </a:bodyPr>
          <a:lstStyle/>
          <a:p>
            <a:pPr algn="ctr"/>
            <a:r>
              <a:rPr lang="en-US" altLang="zh-CN" sz="2400" dirty="0" smtClean="0"/>
              <a:t>Precision matrix</a:t>
            </a:r>
            <a:endParaRPr lang="zh-CN" altLang="en-US" sz="2400" dirty="0"/>
          </a:p>
        </p:txBody>
      </p:sp>
      <p:pic>
        <p:nvPicPr>
          <p:cNvPr id="36" name="图片 3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224781" y="2243772"/>
            <a:ext cx="1863090" cy="453390"/>
          </a:xfrm>
          <a:prstGeom prst="rect">
            <a:avLst/>
          </a:prstGeom>
        </p:spPr>
      </p:pic>
      <p:sp>
        <p:nvSpPr>
          <p:cNvPr id="37" name="圆角矩形 36"/>
          <p:cNvSpPr/>
          <p:nvPr/>
        </p:nvSpPr>
        <p:spPr>
          <a:xfrm>
            <a:off x="425407" y="33894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13442" y="3637251"/>
            <a:ext cx="3862388" cy="364331"/>
          </a:xfrm>
          <a:prstGeom prst="rect">
            <a:avLst/>
          </a:prstGeom>
        </p:spPr>
      </p:pic>
      <p:pic>
        <p:nvPicPr>
          <p:cNvPr id="3" name="图片 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71271" y="4437112"/>
            <a:ext cx="4221956" cy="364331"/>
          </a:xfrm>
          <a:prstGeom prst="rect">
            <a:avLst/>
          </a:prstGeom>
        </p:spPr>
      </p:pic>
      <p:sp>
        <p:nvSpPr>
          <p:cNvPr id="40" name="文本框 39"/>
          <p:cNvSpPr txBox="1"/>
          <p:nvPr/>
        </p:nvSpPr>
        <p:spPr>
          <a:xfrm>
            <a:off x="5756744" y="3466719"/>
            <a:ext cx="2799164" cy="461665"/>
          </a:xfrm>
          <a:prstGeom prst="rect">
            <a:avLst/>
          </a:prstGeom>
          <a:noFill/>
        </p:spPr>
        <p:txBody>
          <a:bodyPr wrap="square" rtlCol="0">
            <a:spAutoFit/>
          </a:bodyPr>
          <a:lstStyle/>
          <a:p>
            <a:pPr algn="ctr"/>
            <a:r>
              <a:rPr lang="en-US" altLang="zh-CN" sz="2400" dirty="0" smtClean="0"/>
              <a:t>Information vector</a:t>
            </a:r>
            <a:endParaRPr lang="zh-CN" altLang="en-US" sz="2400" dirty="0"/>
          </a:p>
        </p:txBody>
      </p:sp>
      <p:pic>
        <p:nvPicPr>
          <p:cNvPr id="41" name="图片 4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80584" y="4310045"/>
            <a:ext cx="1565910" cy="468630"/>
          </a:xfrm>
          <a:prstGeom prst="rect">
            <a:avLst/>
          </a:prstGeom>
        </p:spPr>
      </p:pic>
      <p:pic>
        <p:nvPicPr>
          <p:cNvPr id="42" name="图片 4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10074" y="5286407"/>
            <a:ext cx="2106930" cy="560070"/>
          </a:xfrm>
          <a:prstGeom prst="rect">
            <a:avLst/>
          </a:prstGeom>
        </p:spPr>
      </p:pic>
    </p:spTree>
    <p:extLst>
      <p:ext uri="{BB962C8B-B14F-4D97-AF65-F5344CB8AC3E}">
        <p14:creationId xmlns:p14="http://schemas.microsoft.com/office/powerpoint/2010/main" val="210678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15412981"/>
              </p:ext>
            </p:extLst>
          </p:nvPr>
        </p:nvGraphicFramePr>
        <p:xfrm>
          <a:off x="-468560" y="-243408"/>
          <a:ext cx="10081120" cy="727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89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sp>
        <p:nvSpPr>
          <p:cNvPr id="3" name="TextBox 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7278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1877568" cy="423672"/>
          </a:xfrm>
          <a:prstGeom prst="rect">
            <a:avLst/>
          </a:prstGeom>
        </p:spPr>
      </p:pic>
      <p:pic>
        <p:nvPicPr>
          <p:cNvPr id="8"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2792" y="1785528"/>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85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6318504" cy="460248"/>
          </a:xfrm>
          <a:prstGeom prst="rect">
            <a:avLst/>
          </a:prstGeom>
        </p:spPr>
      </p:pic>
      <p:sp>
        <p:nvSpPr>
          <p:cNvPr id="9" name="圆角矩形 8"/>
          <p:cNvSpPr/>
          <p:nvPr/>
        </p:nvSpPr>
        <p:spPr>
          <a:xfrm>
            <a:off x="2100279" y="5403078"/>
            <a:ext cx="4932628" cy="1080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圆角矩形 9"/>
          <p:cNvSpPr/>
          <p:nvPr/>
        </p:nvSpPr>
        <p:spPr>
          <a:xfrm>
            <a:off x="2719178" y="4163788"/>
            <a:ext cx="3744416"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151226" y="4401330"/>
            <a:ext cx="2705100" cy="518160"/>
          </a:xfrm>
          <a:prstGeom prst="rect">
            <a:avLst/>
          </a:prstGeom>
        </p:spPr>
      </p:pic>
      <p:pic>
        <p:nvPicPr>
          <p:cNvPr id="12" name="图片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301576" y="5655483"/>
            <a:ext cx="4594860" cy="575310"/>
          </a:xfrm>
          <a:prstGeom prst="rect">
            <a:avLst/>
          </a:prstGeom>
        </p:spPr>
      </p:pic>
      <p:sp>
        <p:nvSpPr>
          <p:cNvPr id="13" name="TextBox 12"/>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0648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71800" y="188640"/>
            <a:ext cx="3307080" cy="371856"/>
          </a:xfrm>
          <a:prstGeom prst="rect">
            <a:avLst/>
          </a:prstGeom>
        </p:spPr>
      </p:pic>
      <p:pic>
        <p:nvPicPr>
          <p:cNvPr id="3" name="图片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95736" y="721192"/>
            <a:ext cx="4852416" cy="454152"/>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481992" y="1340768"/>
            <a:ext cx="2279904" cy="414528"/>
          </a:xfrm>
          <a:prstGeom prst="rect">
            <a:avLst/>
          </a:prstGeom>
        </p:spPr>
      </p:pic>
      <p:pic>
        <p:nvPicPr>
          <p:cNvPr id="5" name="图片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02544" y="1838648"/>
            <a:ext cx="5059680" cy="460248"/>
          </a:xfrm>
          <a:prstGeom prst="rect">
            <a:avLst/>
          </a:prstGeom>
        </p:spPr>
      </p:pic>
      <p:pic>
        <p:nvPicPr>
          <p:cNvPr id="8" name="图片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2176" y="2469664"/>
            <a:ext cx="8479536" cy="460248"/>
          </a:xfrm>
          <a:prstGeom prst="rect">
            <a:avLst/>
          </a:prstGeom>
        </p:spPr>
      </p:pic>
      <p:pic>
        <p:nvPicPr>
          <p:cNvPr id="15" name="图片 1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sp>
        <p:nvSpPr>
          <p:cNvPr id="9" name="TextBox 8"/>
          <p:cNvSpPr txBox="1"/>
          <p:nvPr/>
        </p:nvSpPr>
        <p:spPr>
          <a:xfrm>
            <a:off x="213645" y="112958"/>
            <a:ext cx="2635283" cy="523220"/>
          </a:xfrm>
          <a:prstGeom prst="rect">
            <a:avLst/>
          </a:prstGeom>
          <a:noFill/>
        </p:spPr>
        <p:txBody>
          <a:bodyPr wrap="square" rtlCol="0">
            <a:spAutoFit/>
          </a:bodyPr>
          <a:lstStyle/>
          <a:p>
            <a:r>
              <a:rPr lang="en-US" altLang="zh-CN" sz="2800" b="1" dirty="0" smtClean="0">
                <a:solidFill>
                  <a:srgbClr val="FF0000"/>
                </a:solidFill>
                <a:effectLst>
                  <a:outerShdw blurRad="38100" dist="38100" dir="2700000" algn="tl">
                    <a:srgbClr val="000000">
                      <a:alpha val="43137"/>
                    </a:srgbClr>
                  </a:outerShdw>
                </a:effectLst>
              </a:rPr>
              <a:t>Sensor model</a:t>
            </a:r>
            <a:endParaRPr lang="zh-CN" altLang="en-US" sz="2800" b="1" dirty="0">
              <a:solidFill>
                <a:srgbClr val="FF0000"/>
              </a:solidFill>
              <a:effectLst>
                <a:outerShdw blurRad="38100" dist="38100" dir="2700000" algn="tl">
                  <a:srgbClr val="000000">
                    <a:alpha val="43137"/>
                  </a:srgbClr>
                </a:outerShdw>
              </a:effectLst>
            </a:endParaRPr>
          </a:p>
        </p:txBody>
      </p:sp>
      <p:pic>
        <p:nvPicPr>
          <p:cNvPr id="10"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279" y="4437112"/>
            <a:ext cx="1520252" cy="1520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38766" y="4437112"/>
            <a:ext cx="6209698"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Is the distribution the Posterior?</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30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2544" y="3082312"/>
            <a:ext cx="5739384" cy="460248"/>
          </a:xfrm>
          <a:prstGeom prst="rect">
            <a:avLst/>
          </a:prstGeom>
        </p:spPr>
      </p:pic>
      <p:graphicFrame>
        <p:nvGraphicFramePr>
          <p:cNvPr id="18" name="图示 17"/>
          <p:cNvGraphicFramePr/>
          <p:nvPr>
            <p:extLst>
              <p:ext uri="{D42A27DB-BD31-4B8C-83A1-F6EECF244321}">
                <p14:modId xmlns:p14="http://schemas.microsoft.com/office/powerpoint/2010/main" val="1675478807"/>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圆角矩形标注 3"/>
          <p:cNvSpPr/>
          <p:nvPr/>
        </p:nvSpPr>
        <p:spPr>
          <a:xfrm>
            <a:off x="632432" y="1628800"/>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11" name="图片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31640" y="3740240"/>
            <a:ext cx="1197864" cy="344424"/>
          </a:xfrm>
          <a:prstGeom prst="rect">
            <a:avLst/>
          </a:prstGeom>
        </p:spPr>
      </p:pic>
      <p:pic>
        <p:nvPicPr>
          <p:cNvPr id="12" name="图片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676208" y="3694184"/>
            <a:ext cx="6190488" cy="463296"/>
          </a:xfrm>
          <a:prstGeom prst="rect">
            <a:avLst/>
          </a:prstGeom>
        </p:spPr>
      </p:pic>
      <p:sp>
        <p:nvSpPr>
          <p:cNvPr id="8" name="圆角矩形标注 7"/>
          <p:cNvSpPr/>
          <p:nvPr/>
        </p:nvSpPr>
        <p:spPr>
          <a:xfrm>
            <a:off x="632432" y="4509120"/>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404640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3864792091"/>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图片 2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8" name="图片 7"/>
          <p:cNvPicPr>
            <a:picLocks noChangeAspect="1"/>
          </p:cNvPicPr>
          <p:nvPr>
            <p:custDataLst>
              <p:tags r:id="rId2"/>
            </p:custDataLst>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07704" y="2492896"/>
            <a:ext cx="5908891" cy="1512168"/>
          </a:xfrm>
          <a:prstGeom prst="rect">
            <a:avLst/>
          </a:prstGeom>
          <a:ln>
            <a:noFill/>
          </a:ln>
          <a:effectLst>
            <a:outerShdw blurRad="292100" dist="139700" dir="2700000" algn="tl" rotWithShape="0">
              <a:srgbClr val="333333">
                <a:alpha val="65000"/>
              </a:srgbClr>
            </a:outerShdw>
          </a:effectLst>
        </p:spPr>
      </p:pic>
      <p:sp>
        <p:nvSpPr>
          <p:cNvPr id="2" name="圆角矩形 1"/>
          <p:cNvSpPr/>
          <p:nvPr/>
        </p:nvSpPr>
        <p:spPr>
          <a:xfrm>
            <a:off x="1619672" y="2636912"/>
            <a:ext cx="1440160" cy="1584176"/>
          </a:xfrm>
          <a:prstGeom prst="roundRect">
            <a:avLst/>
          </a:prstGeom>
          <a:no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 name="图片 2"/>
          <p:cNvPicPr>
            <a:picLocks noChangeAspect="1"/>
          </p:cNvPicPr>
          <p:nvPr>
            <p:custDataLst>
              <p:tags r:id="rId3"/>
            </p:custDataLst>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21172" y="4797152"/>
            <a:ext cx="1237159" cy="1368152"/>
          </a:xfrm>
          <a:prstGeom prst="rect">
            <a:avLst/>
          </a:prstGeom>
          <a:ln>
            <a:noFill/>
          </a:ln>
          <a:effectLst>
            <a:outerShdw blurRad="292100" dist="139700" dir="2700000" algn="tl" rotWithShape="0">
              <a:srgbClr val="333333">
                <a:alpha val="65000"/>
              </a:srgbClr>
            </a:outerShdw>
          </a:effectLst>
        </p:spPr>
      </p:pic>
      <p:cxnSp>
        <p:nvCxnSpPr>
          <p:cNvPr id="5" name="直接箭头连接符 4"/>
          <p:cNvCxnSpPr>
            <a:stCxn id="2" idx="2"/>
            <a:endCxn id="3" idx="0"/>
          </p:cNvCxnSpPr>
          <p:nvPr/>
        </p:nvCxnSpPr>
        <p:spPr>
          <a:xfrm>
            <a:off x="2339752" y="4221088"/>
            <a:ext cx="0" cy="576064"/>
          </a:xfrm>
          <a:prstGeom prst="straightConnector1">
            <a:avLst/>
          </a:prstGeom>
          <a:ln w="5715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6" name="文本框 5"/>
          <p:cNvSpPr txBox="1"/>
          <p:nvPr/>
        </p:nvSpPr>
        <p:spPr>
          <a:xfrm>
            <a:off x="3707904" y="5096507"/>
            <a:ext cx="4841781" cy="769441"/>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Information matrix</a:t>
            </a:r>
            <a:endParaRPr lang="zh-CN" altLang="en-US" sz="44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77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22" name="图片 2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97620" y="5110792"/>
            <a:ext cx="1197864" cy="344424"/>
          </a:xfrm>
          <a:prstGeom prst="rect">
            <a:avLst/>
          </a:prstGeom>
        </p:spPr>
      </p:pic>
      <p:pic>
        <p:nvPicPr>
          <p:cNvPr id="23" name="图片 2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42188" y="5064736"/>
            <a:ext cx="6190488" cy="463296"/>
          </a:xfrm>
          <a:prstGeom prst="rect">
            <a:avLst/>
          </a:prstGeom>
        </p:spPr>
      </p:pic>
      <p:sp>
        <p:nvSpPr>
          <p:cNvPr id="24" name="圆角矩形标注 23"/>
          <p:cNvSpPr/>
          <p:nvPr/>
        </p:nvSpPr>
        <p:spPr>
          <a:xfrm>
            <a:off x="683804" y="5707304"/>
            <a:ext cx="7848872" cy="936104"/>
          </a:xfrm>
          <a:prstGeom prst="wedgeRoundRectCallout">
            <a:avLst>
              <a:gd name="adj1" fmla="val 29018"/>
              <a:gd name="adj2" fmla="val -73169"/>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graphicFrame>
        <p:nvGraphicFramePr>
          <p:cNvPr id="17" name="图示 16"/>
          <p:cNvGraphicFramePr/>
          <p:nvPr>
            <p:extLst>
              <p:ext uri="{D42A27DB-BD31-4B8C-83A1-F6EECF244321}">
                <p14:modId xmlns:p14="http://schemas.microsoft.com/office/powerpoint/2010/main" val="1656454218"/>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0921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979711" y="3808520"/>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5" name="图片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87824" y="2420888"/>
            <a:ext cx="2947416" cy="533400"/>
          </a:xfrm>
          <a:prstGeom prst="rect">
            <a:avLst/>
          </a:prstGeom>
        </p:spPr>
      </p:pic>
      <p:pic>
        <p:nvPicPr>
          <p:cNvPr id="8" name="图片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60880" y="6165304"/>
            <a:ext cx="5739384" cy="460248"/>
          </a:xfrm>
          <a:prstGeom prst="rect">
            <a:avLst/>
          </a:prstGeom>
        </p:spPr>
      </p:pic>
      <p:sp>
        <p:nvSpPr>
          <p:cNvPr id="9" name="圆角矩形标注 8"/>
          <p:cNvSpPr/>
          <p:nvPr/>
        </p:nvSpPr>
        <p:spPr>
          <a:xfrm>
            <a:off x="841904" y="5373216"/>
            <a:ext cx="7848872" cy="576064"/>
          </a:xfrm>
          <a:prstGeom prst="wedgeRoundRectCallout">
            <a:avLst>
              <a:gd name="adj1" fmla="val 19179"/>
              <a:gd name="adj2" fmla="val 353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Indicates the information from involving observations </a:t>
            </a:r>
            <a:endParaRPr lang="zh-CN" altLang="en-US" sz="2400" dirty="0"/>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327844" y="3212704"/>
            <a:ext cx="3892296" cy="460248"/>
          </a:xfrm>
          <a:prstGeom prst="rect">
            <a:avLst/>
          </a:prstGeom>
        </p:spPr>
      </p:pic>
      <p:pic>
        <p:nvPicPr>
          <p:cNvPr id="12" name="图片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11760" y="1700808"/>
            <a:ext cx="4620768" cy="396240"/>
          </a:xfrm>
          <a:prstGeom prst="rect">
            <a:avLst/>
          </a:prstGeom>
        </p:spPr>
      </p:pic>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362224" y="3212704"/>
            <a:ext cx="2133600" cy="368808"/>
          </a:xfrm>
          <a:prstGeom prst="rect">
            <a:avLst/>
          </a:prstGeom>
        </p:spPr>
      </p:pic>
      <p:pic>
        <p:nvPicPr>
          <p:cNvPr id="7" name="图片 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graphicFrame>
        <p:nvGraphicFramePr>
          <p:cNvPr id="10" name="图示 9"/>
          <p:cNvGraphicFramePr/>
          <p:nvPr>
            <p:extLst>
              <p:ext uri="{D42A27DB-BD31-4B8C-83A1-F6EECF244321}">
                <p14:modId xmlns:p14="http://schemas.microsoft.com/office/powerpoint/2010/main" val="1656454218"/>
              </p:ext>
            </p:extLst>
          </p:nvPr>
        </p:nvGraphicFramePr>
        <p:xfrm>
          <a:off x="395536" y="172660"/>
          <a:ext cx="8352928" cy="11681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0937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979711" y="3808520"/>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95736" y="4044424"/>
            <a:ext cx="5178552" cy="533400"/>
          </a:xfrm>
          <a:prstGeom prst="rect">
            <a:avLst/>
          </a:prstGeom>
        </p:spPr>
      </p:pic>
      <p:sp>
        <p:nvSpPr>
          <p:cNvPr id="14" name="圆角矩形 13"/>
          <p:cNvSpPr/>
          <p:nvPr/>
        </p:nvSpPr>
        <p:spPr>
          <a:xfrm>
            <a:off x="1979711" y="1124744"/>
            <a:ext cx="5516113" cy="980088"/>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330799" y="1366423"/>
            <a:ext cx="4813935" cy="496729"/>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8166" y="2322764"/>
            <a:ext cx="1219200"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36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extLst>
              <p:ext uri="{D42A27DB-BD31-4B8C-83A1-F6EECF244321}">
                <p14:modId xmlns:p14="http://schemas.microsoft.com/office/powerpoint/2010/main" val="2961650736"/>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270679" y="5580208"/>
            <a:ext cx="3892296" cy="460248"/>
          </a:xfrm>
          <a:prstGeom prst="rect">
            <a:avLst/>
          </a:prstGeom>
        </p:spPr>
      </p:pic>
      <p:pic>
        <p:nvPicPr>
          <p:cNvPr id="23" name="图片 2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305059" y="5580208"/>
            <a:ext cx="2133600" cy="368808"/>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545379" y="4018416"/>
            <a:ext cx="5739384" cy="460248"/>
          </a:xfrm>
          <a:prstGeom prst="rect">
            <a:avLst/>
          </a:prstGeom>
        </p:spPr>
      </p:pic>
      <p:sp>
        <p:nvSpPr>
          <p:cNvPr id="26" name="圆角矩形标注 25"/>
          <p:cNvSpPr/>
          <p:nvPr/>
        </p:nvSpPr>
        <p:spPr>
          <a:xfrm>
            <a:off x="575267" y="2564904"/>
            <a:ext cx="7992888" cy="936104"/>
          </a:xfrm>
          <a:prstGeom prst="wedgeRoundRectCallout">
            <a:avLst>
              <a:gd name="adj1" fmla="val 16461"/>
              <a:gd name="adj2" fmla="val 10157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pic>
        <p:nvPicPr>
          <p:cNvPr id="27" name="图片 2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274475" y="4676344"/>
            <a:ext cx="1197864" cy="344424"/>
          </a:xfrm>
          <a:prstGeom prst="rect">
            <a:avLst/>
          </a:prstGeom>
        </p:spPr>
      </p:pic>
      <p:pic>
        <p:nvPicPr>
          <p:cNvPr id="28" name="图片 2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19043" y="4630288"/>
            <a:ext cx="6190488" cy="463296"/>
          </a:xfrm>
          <a:prstGeom prst="rect">
            <a:avLst/>
          </a:prstGeom>
        </p:spPr>
      </p:pic>
      <p:sp>
        <p:nvSpPr>
          <p:cNvPr id="29" name="圆角矩形标注 28"/>
          <p:cNvSpPr/>
          <p:nvPr/>
        </p:nvSpPr>
        <p:spPr>
          <a:xfrm>
            <a:off x="575267" y="5445224"/>
            <a:ext cx="7848872" cy="936104"/>
          </a:xfrm>
          <a:prstGeom prst="wedgeRoundRectCallout">
            <a:avLst>
              <a:gd name="adj1" fmla="val 29018"/>
              <a:gd name="adj2" fmla="val -8836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smtClean="0"/>
              <a:t>Indicates the information from prediction</a:t>
            </a:r>
            <a:endParaRPr lang="zh-CN" altLang="en-US" sz="3200" dirty="0"/>
          </a:p>
        </p:txBody>
      </p:sp>
    </p:spTree>
    <p:extLst>
      <p:ext uri="{BB962C8B-B14F-4D97-AF65-F5344CB8AC3E}">
        <p14:creationId xmlns:p14="http://schemas.microsoft.com/office/powerpoint/2010/main" val="3814027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47672" y="2636912"/>
            <a:ext cx="8355711" cy="472059"/>
          </a:xfrm>
          <a:prstGeom prst="rect">
            <a:avLst/>
          </a:prstGeom>
        </p:spPr>
      </p:pic>
      <p:graphicFrame>
        <p:nvGraphicFramePr>
          <p:cNvPr id="9" name="图示 8"/>
          <p:cNvGraphicFramePr/>
          <p:nvPr>
            <p:extLst>
              <p:ext uri="{D42A27DB-BD31-4B8C-83A1-F6EECF244321}">
                <p14:modId xmlns:p14="http://schemas.microsoft.com/office/powerpoint/2010/main" val="3621017636"/>
              </p:ext>
            </p:extLst>
          </p:nvPr>
        </p:nvGraphicFramePr>
        <p:xfrm>
          <a:off x="467544" y="188640"/>
          <a:ext cx="8352928" cy="2176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图片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47672" y="3284985"/>
            <a:ext cx="8023860" cy="474345"/>
          </a:xfrm>
          <a:prstGeom prst="rect">
            <a:avLst/>
          </a:prstGeom>
        </p:spPr>
      </p:pic>
      <p:pic>
        <p:nvPicPr>
          <p:cNvPr id="14" name="图片 1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3563888" y="6058251"/>
            <a:ext cx="1565910" cy="468630"/>
          </a:xfrm>
          <a:prstGeom prst="rect">
            <a:avLst/>
          </a:prstGeom>
        </p:spPr>
      </p:pic>
      <p:pic>
        <p:nvPicPr>
          <p:cNvPr id="7" name="图片 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47672" y="4019232"/>
            <a:ext cx="2677478" cy="357188"/>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23528" y="4671618"/>
            <a:ext cx="8743950" cy="474345"/>
          </a:xfrm>
          <a:prstGeom prst="rect">
            <a:avLst/>
          </a:prstGeom>
        </p:spPr>
      </p:pic>
      <p:pic>
        <p:nvPicPr>
          <p:cNvPr id="12" name="图片 1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23529" y="5321977"/>
            <a:ext cx="5574983" cy="448628"/>
          </a:xfrm>
          <a:prstGeom prst="rect">
            <a:avLst/>
          </a:prstGeom>
        </p:spPr>
      </p:pic>
    </p:spTree>
    <p:extLst>
      <p:ext uri="{BB962C8B-B14F-4D97-AF65-F5344CB8AC3E}">
        <p14:creationId xmlns:p14="http://schemas.microsoft.com/office/powerpoint/2010/main" val="15653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043608" y="3083487"/>
            <a:ext cx="3744416" cy="614523"/>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563888" y="6058251"/>
            <a:ext cx="1565910" cy="468630"/>
          </a:xfrm>
          <a:prstGeom prst="rect">
            <a:avLst/>
          </a:prstGeom>
        </p:spPr>
      </p:pic>
      <p:pic>
        <p:nvPicPr>
          <p:cNvPr id="7" name="图片 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3528" y="260648"/>
            <a:ext cx="2677478" cy="357188"/>
          </a:xfrm>
          <a:prstGeom prst="rect">
            <a:avLst/>
          </a:prstGeom>
        </p:spPr>
      </p:pic>
      <p:pic>
        <p:nvPicPr>
          <p:cNvPr id="12" name="图片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15616" y="764704"/>
            <a:ext cx="5574983" cy="448628"/>
          </a:xfrm>
          <a:prstGeom prst="rect">
            <a:avLst/>
          </a:prstGeom>
        </p:spPr>
      </p:pic>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142312" y="1343624"/>
            <a:ext cx="4840605" cy="460058"/>
          </a:xfrm>
          <a:prstGeom prst="rect">
            <a:avLst/>
          </a:prstGeom>
        </p:spPr>
      </p:pic>
      <p:pic>
        <p:nvPicPr>
          <p:cNvPr id="11" name="图片 1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509664" y="5242552"/>
            <a:ext cx="5739384" cy="460248"/>
          </a:xfrm>
          <a:prstGeom prst="rect">
            <a:avLst/>
          </a:prstGeom>
        </p:spPr>
      </p:pic>
      <p:sp>
        <p:nvSpPr>
          <p:cNvPr id="13" name="圆角矩形标注 12"/>
          <p:cNvSpPr/>
          <p:nvPr/>
        </p:nvSpPr>
        <p:spPr>
          <a:xfrm>
            <a:off x="539552" y="3950997"/>
            <a:ext cx="7992888" cy="936104"/>
          </a:xfrm>
          <a:prstGeom prst="wedgeRoundRectCallout">
            <a:avLst>
              <a:gd name="adj1" fmla="val 16785"/>
              <a:gd name="adj2" fmla="val 6931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Indicates the information from involving observations </a:t>
            </a:r>
            <a:endParaRPr lang="zh-CN" altLang="en-US" sz="2800" dirty="0"/>
          </a:p>
        </p:txBody>
      </p:sp>
      <p:sp>
        <p:nvSpPr>
          <p:cNvPr id="16" name="圆角矩形 15"/>
          <p:cNvSpPr/>
          <p:nvPr/>
        </p:nvSpPr>
        <p:spPr>
          <a:xfrm>
            <a:off x="5077052" y="5085184"/>
            <a:ext cx="2171995" cy="720080"/>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 name="直接箭头连接符 5"/>
          <p:cNvCxnSpPr/>
          <p:nvPr/>
        </p:nvCxnSpPr>
        <p:spPr>
          <a:xfrm>
            <a:off x="7164288" y="5805264"/>
            <a:ext cx="360040" cy="2529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custDataLst>
              <p:tags r:id="rId6"/>
            </p:custDataLst>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68344" y="5964043"/>
            <a:ext cx="1026015" cy="480810"/>
          </a:xfrm>
          <a:prstGeom prst="rect">
            <a:avLst/>
          </a:prstGeom>
        </p:spPr>
      </p:pic>
      <p:pic>
        <p:nvPicPr>
          <p:cNvPr id="22" name="图片 2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142313" y="2001765"/>
            <a:ext cx="5826443" cy="431483"/>
          </a:xfrm>
          <a:prstGeom prst="rect">
            <a:avLst/>
          </a:prstGeom>
        </p:spPr>
      </p:pic>
      <p:pic>
        <p:nvPicPr>
          <p:cNvPr id="2" name="图片 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142313" y="2601351"/>
            <a:ext cx="4583430" cy="425768"/>
          </a:xfrm>
          <a:prstGeom prst="rect">
            <a:avLst/>
          </a:prstGeom>
        </p:spPr>
      </p:pic>
      <p:pic>
        <p:nvPicPr>
          <p:cNvPr id="4" name="图片 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142314" y="3147763"/>
            <a:ext cx="3480435" cy="425768"/>
          </a:xfrm>
          <a:prstGeom prst="rect">
            <a:avLst/>
          </a:prstGeom>
        </p:spPr>
      </p:pic>
    </p:spTree>
    <p:extLst>
      <p:ext uri="{BB962C8B-B14F-4D97-AF65-F5344CB8AC3E}">
        <p14:creationId xmlns:p14="http://schemas.microsoft.com/office/powerpoint/2010/main" val="869842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293862" y="5306039"/>
            <a:ext cx="2531047" cy="936104"/>
          </a:xfrm>
          <a:prstGeom prst="roundRect">
            <a:avLst>
              <a:gd name="adj" fmla="val 745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4283968" y="2924944"/>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1529850" y="1797428"/>
            <a:ext cx="1929610" cy="3240359"/>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747850" y="648881"/>
            <a:ext cx="1568554"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126494" y="4488810"/>
            <a:ext cx="4326607" cy="1938992"/>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Linear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33" name="图片 3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59015" y="1616499"/>
            <a:ext cx="3862388" cy="364331"/>
          </a:xfrm>
          <a:prstGeom prst="rect">
            <a:avLst/>
          </a:prstGeom>
        </p:spPr>
      </p:pic>
      <p:pic>
        <p:nvPicPr>
          <p:cNvPr id="34" name="图片 3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52731" y="1124373"/>
            <a:ext cx="4221956" cy="364331"/>
          </a:xfrm>
          <a:prstGeom prst="rect">
            <a:avLst/>
          </a:prstGeom>
        </p:spPr>
      </p:pic>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397996" y="2727339"/>
            <a:ext cx="526256" cy="347663"/>
          </a:xfrm>
          <a:prstGeom prst="rect">
            <a:avLst/>
          </a:prstGeom>
        </p:spPr>
      </p:pic>
      <p:pic>
        <p:nvPicPr>
          <p:cNvPr id="3" name="图片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360493" y="3417607"/>
            <a:ext cx="611981" cy="345281"/>
          </a:xfrm>
          <a:prstGeom prst="rect">
            <a:avLst/>
          </a:prstGeom>
        </p:spPr>
      </p:pic>
      <p:pic>
        <p:nvPicPr>
          <p:cNvPr id="5" name="图片 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69810" y="3609622"/>
            <a:ext cx="547688" cy="214313"/>
          </a:xfrm>
          <a:prstGeom prst="rect">
            <a:avLst/>
          </a:prstGeom>
        </p:spPr>
      </p:pic>
      <p:pic>
        <p:nvPicPr>
          <p:cNvPr id="7" name="图片 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417688" y="3199322"/>
            <a:ext cx="4283393" cy="425768"/>
          </a:xfrm>
          <a:prstGeom prst="rect">
            <a:avLst/>
          </a:prstGeom>
        </p:spPr>
      </p:pic>
      <p:pic>
        <p:nvPicPr>
          <p:cNvPr id="13" name="图片 1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417688" y="3906673"/>
            <a:ext cx="4126230" cy="425768"/>
          </a:xfrm>
          <a:prstGeom prst="rect">
            <a:avLst/>
          </a:prstGeom>
        </p:spPr>
      </p:pic>
      <p:pic>
        <p:nvPicPr>
          <p:cNvPr id="14" name="图片 1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64245" y="1091745"/>
            <a:ext cx="526256" cy="295275"/>
          </a:xfrm>
          <a:prstGeom prst="rect">
            <a:avLst/>
          </a:prstGeom>
        </p:spPr>
      </p:pic>
      <p:pic>
        <p:nvPicPr>
          <p:cNvPr id="16" name="图片 15"/>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797069" y="1134123"/>
            <a:ext cx="611981" cy="297656"/>
          </a:xfrm>
          <a:prstGeom prst="rect">
            <a:avLst/>
          </a:prstGeom>
        </p:spPr>
      </p:pic>
      <p:pic>
        <p:nvPicPr>
          <p:cNvPr id="43" name="图片 4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508104" y="5445224"/>
            <a:ext cx="2106930" cy="560070"/>
          </a:xfrm>
          <a:prstGeom prst="rect">
            <a:avLst/>
          </a:prstGeom>
        </p:spPr>
      </p:pic>
      <p:sp>
        <p:nvSpPr>
          <p:cNvPr id="44" name="TextBox 26"/>
          <p:cNvSpPr txBox="1"/>
          <p:nvPr/>
        </p:nvSpPr>
        <p:spPr>
          <a:xfrm>
            <a:off x="5177018" y="4665456"/>
            <a:ext cx="2678396"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State recovery</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8153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539552" y="908720"/>
            <a:ext cx="8101041"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LIF</a:t>
            </a:r>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LKF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P39</a:t>
            </a:r>
            <a:endParaRPr lang="zh-CN" altLang="en-US" sz="4400" b="1" dirty="0"/>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1166893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 y="5021"/>
            <a:ext cx="9084502" cy="6813376"/>
          </a:xfrm>
          <a:prstGeom prst="rect">
            <a:avLst/>
          </a:prstGeom>
        </p:spPr>
      </p:pic>
      <p:sp>
        <p:nvSpPr>
          <p:cNvPr id="3" name="三十二角星 2"/>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Tree>
    <p:extLst>
      <p:ext uri="{BB962C8B-B14F-4D97-AF65-F5344CB8AC3E}">
        <p14:creationId xmlns:p14="http://schemas.microsoft.com/office/powerpoint/2010/main" val="42095186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47525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4539704"/>
          </a:xfrm>
          <a:prstGeom prst="rect">
            <a:avLst/>
          </a:prstGeom>
        </p:spPr>
        <p:txBody>
          <a:bodyPr wrap="square">
            <a:spAutoFit/>
          </a:bodyPr>
          <a:lstStyle/>
          <a:p>
            <a:r>
              <a:rPr lang="en-US" altLang="zh-CN" sz="1700" dirty="0">
                <a:solidFill>
                  <a:srgbClr val="0000FF"/>
                </a:solidFill>
                <a:latin typeface="Courier New" panose="02070309020205020404" pitchFamily="49" charset="0"/>
              </a:rPr>
              <a:t>function</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predictLIF</a:t>
            </a:r>
            <a:r>
              <a:rPr lang="en-US" altLang="zh-CN" sz="1700" dirty="0">
                <a:solidFill>
                  <a:srgbClr val="000000"/>
                </a:solidFill>
                <a:latin typeface="Courier New" panose="02070309020205020404" pitchFamily="49" charset="0"/>
              </a:rPr>
              <a:t>(xi, Omega, F, Q, </a:t>
            </a:r>
            <a:r>
              <a:rPr lang="en-US" altLang="zh-CN" sz="1700" dirty="0" err="1">
                <a:solidFill>
                  <a:srgbClr val="000000"/>
                </a:solidFill>
                <a:latin typeface="Courier New" panose="02070309020205020404" pitchFamily="49" charset="0"/>
              </a:rPr>
              <a:t>varargin</a:t>
            </a:r>
            <a:r>
              <a:rPr lang="en-US" altLang="zh-CN" sz="1700" dirty="0" smtClean="0">
                <a:solidFill>
                  <a:srgbClr val="000000"/>
                </a:solidFill>
                <a:latin typeface="Courier New" panose="02070309020205020404" pitchFamily="49" charset="0"/>
              </a:rPr>
              <a:t>)</a:t>
            </a:r>
            <a:r>
              <a:rPr lang="zh-CN" altLang="en-US" sz="1700" dirty="0" smtClean="0">
                <a:solidFill>
                  <a:srgbClr val="0000FF"/>
                </a:solidFill>
                <a:latin typeface="Courier New" panose="02070309020205020404" pitchFamily="49" charset="0"/>
              </a:rPr>
              <a:t> </a:t>
            </a:r>
            <a:endParaRPr lang="zh-CN" altLang="en-US" sz="1700" dirty="0">
              <a:solidFill>
                <a:srgbClr val="0000FF"/>
              </a:solidFill>
              <a:latin typeface="Courier New" panose="02070309020205020404" pitchFamily="49" charset="0"/>
            </a:endParaRPr>
          </a:p>
          <a:p>
            <a:r>
              <a:rPr lang="en-US" altLang="zh-CN" sz="1700" dirty="0">
                <a:solidFill>
                  <a:srgbClr val="228B22"/>
                </a:solidFill>
                <a:latin typeface="Courier New" panose="02070309020205020404" pitchFamily="49" charset="0"/>
              </a:rPr>
              <a:t>    %% Linear information filter prediction</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if</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hasE</a:t>
            </a:r>
            <a:endParaRPr lang="en-US" altLang="zh-CN" sz="1700" dirty="0">
              <a:solidFill>
                <a:srgbClr val="000000"/>
              </a:solidFill>
              <a:latin typeface="Courier New" panose="02070309020205020404" pitchFamily="49" charset="0"/>
            </a:endParaRPr>
          </a:p>
          <a:p>
            <a:r>
              <a:rPr lang="it-IT" altLang="zh-CN" sz="1700" dirty="0">
                <a:solidFill>
                  <a:srgbClr val="000000"/>
                </a:solidFill>
                <a:latin typeface="Courier New" panose="02070309020205020404" pitchFamily="49" charset="0"/>
              </a:rPr>
              <a:t>        OmegaPred   = eye(xiLen) / ( F / Omega * F' + E * Q * E' );</a:t>
            </a:r>
          </a:p>
          <a:p>
            <a:r>
              <a:rPr lang="en-US" altLang="zh-CN" sz="1700" dirty="0">
                <a:solidFill>
                  <a:srgbClr val="000000"/>
                </a:solidFill>
                <a:latin typeface="Courier New" panose="02070309020205020404" pitchFamily="49" charset="0"/>
              </a:rPr>
              <a:t>        </a:t>
            </a:r>
            <a:r>
              <a:rPr lang="en-US" altLang="zh-CN" sz="1700" dirty="0">
                <a:solidFill>
                  <a:srgbClr val="228B22"/>
                </a:solidFill>
                <a:latin typeface="Courier New" panose="02070309020205020404" pitchFamily="49" charset="0"/>
              </a:rPr>
              <a:t>% Use '/' instead of '</a:t>
            </a:r>
            <a:r>
              <a:rPr lang="en-US" altLang="zh-CN" sz="1700" dirty="0" err="1">
                <a:solidFill>
                  <a:srgbClr val="228B22"/>
                </a:solidFill>
                <a:latin typeface="Courier New" panose="02070309020205020404" pitchFamily="49" charset="0"/>
              </a:rPr>
              <a:t>inv</a:t>
            </a:r>
            <a:r>
              <a:rPr lang="en-US" altLang="zh-CN" sz="1700" dirty="0">
                <a:solidFill>
                  <a:srgbClr val="228B22"/>
                </a:solidFill>
                <a:latin typeface="Courier New" panose="02070309020205020404" pitchFamily="49" charset="0"/>
              </a:rPr>
              <a:t>' for efficiency</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else</a:t>
            </a: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eye(</a:t>
            </a:r>
            <a:r>
              <a:rPr lang="en-US" altLang="zh-CN" sz="1700" dirty="0" err="1">
                <a:solidFill>
                  <a:srgbClr val="000000"/>
                </a:solidFill>
                <a:latin typeface="Courier New" panose="02070309020205020404" pitchFamily="49" charset="0"/>
              </a:rPr>
              <a:t>xiLen</a:t>
            </a:r>
            <a:r>
              <a:rPr lang="en-US" altLang="zh-CN" sz="1700" dirty="0">
                <a:solidFill>
                  <a:srgbClr val="000000"/>
                </a:solidFill>
                <a:latin typeface="Courier New" panose="02070309020205020404" pitchFamily="49" charset="0"/>
              </a:rPr>
              <a:t>) / ( F / Omega * F' + Q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end</a:t>
            </a:r>
          </a:p>
          <a:p>
            <a:r>
              <a:rPr lang="zh-CN" altLang="en-US" sz="1700" dirty="0">
                <a:solidFill>
                  <a:srgbClr val="000000"/>
                </a:solidFill>
                <a:latin typeface="Courier New" panose="02070309020205020404" pitchFamily="49" charset="0"/>
              </a:rPr>
              <a:t>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if</a:t>
            </a:r>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hasU</a:t>
            </a:r>
            <a:endParaRPr lang="en-US" altLang="zh-CN" sz="1700" dirty="0">
              <a:solidFill>
                <a:srgbClr val="000000"/>
              </a:solidFill>
              <a:latin typeface="Courier New" panose="02070309020205020404" pitchFamily="49" charset="0"/>
            </a:endParaRP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 F / Omega * xi + B * u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else</a:t>
            </a:r>
          </a:p>
          <a:p>
            <a:r>
              <a:rPr lang="en-US" altLang="zh-CN" sz="1700" dirty="0">
                <a:solidFill>
                  <a:srgbClr val="000000"/>
                </a:solidFill>
                <a:latin typeface="Courier New" panose="02070309020205020404" pitchFamily="49" charset="0"/>
              </a:rPr>
              <a:t>        </a:t>
            </a:r>
            <a:r>
              <a:rPr lang="en-US" altLang="zh-CN" sz="1700" dirty="0" err="1">
                <a:solidFill>
                  <a:srgbClr val="000000"/>
                </a:solidFill>
                <a:latin typeface="Courier New" panose="02070309020205020404" pitchFamily="49" charset="0"/>
              </a:rPr>
              <a:t>xiPred</a:t>
            </a:r>
            <a:r>
              <a:rPr lang="en-US" altLang="zh-CN" sz="1700" dirty="0">
                <a:solidFill>
                  <a:srgbClr val="000000"/>
                </a:solidFill>
                <a:latin typeface="Courier New" panose="02070309020205020404" pitchFamily="49" charset="0"/>
              </a:rPr>
              <a:t>   = </a:t>
            </a:r>
            <a:r>
              <a:rPr lang="en-US" altLang="zh-CN" sz="1700" dirty="0" err="1">
                <a:solidFill>
                  <a:srgbClr val="000000"/>
                </a:solidFill>
                <a:latin typeface="Courier New" panose="02070309020205020404" pitchFamily="49" charset="0"/>
              </a:rPr>
              <a:t>OmegaPred</a:t>
            </a:r>
            <a:r>
              <a:rPr lang="en-US" altLang="zh-CN" sz="1700" dirty="0">
                <a:solidFill>
                  <a:srgbClr val="000000"/>
                </a:solidFill>
                <a:latin typeface="Courier New" panose="02070309020205020404" pitchFamily="49" charset="0"/>
              </a:rPr>
              <a:t> * ( F / Omega * xi );</a:t>
            </a:r>
          </a:p>
          <a:p>
            <a:r>
              <a:rPr lang="en-US" altLang="zh-CN" sz="1700" dirty="0">
                <a:solidFill>
                  <a:srgbClr val="000000"/>
                </a:solidFill>
                <a:latin typeface="Courier New" panose="02070309020205020404" pitchFamily="49" charset="0"/>
              </a:rPr>
              <a:t>    </a:t>
            </a:r>
            <a:r>
              <a:rPr lang="en-US" altLang="zh-CN" sz="1700" dirty="0">
                <a:solidFill>
                  <a:srgbClr val="0000FF"/>
                </a:solidFill>
                <a:latin typeface="Courier New" panose="02070309020205020404" pitchFamily="49" charset="0"/>
              </a:rPr>
              <a:t>end</a:t>
            </a:r>
            <a:r>
              <a:rPr lang="en-US" altLang="zh-CN" sz="1700" dirty="0">
                <a:solidFill>
                  <a:srgbClr val="000000"/>
                </a:solidFill>
                <a:latin typeface="Courier New" panose="02070309020205020404" pitchFamily="49" charset="0"/>
              </a:rPr>
              <a:t>    </a:t>
            </a:r>
          </a:p>
          <a:p>
            <a:r>
              <a:rPr lang="en-US" altLang="zh-CN" sz="1700" dirty="0">
                <a:solidFill>
                  <a:srgbClr val="0000FF"/>
                </a:solidFill>
                <a:latin typeface="Courier New" panose="02070309020205020404" pitchFamily="49" charset="0"/>
              </a:rPr>
              <a:t>end</a:t>
            </a:r>
          </a:p>
        </p:txBody>
      </p:sp>
      <p:sp>
        <p:nvSpPr>
          <p:cNvPr id="5" name="三十二角星 4"/>
          <p:cNvSpPr/>
          <p:nvPr/>
        </p:nvSpPr>
        <p:spPr>
          <a:xfrm>
            <a:off x="7042786" y="4119915"/>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
        <p:nvSpPr>
          <p:cNvPr id="6" name="圆角矩形 5"/>
          <p:cNvSpPr/>
          <p:nvPr/>
        </p:nvSpPr>
        <p:spPr>
          <a:xfrm>
            <a:off x="2624345" y="5455952"/>
            <a:ext cx="4559913" cy="108012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 name="TextBox 25"/>
          <p:cNvSpPr txBox="1"/>
          <p:nvPr/>
        </p:nvSpPr>
        <p:spPr>
          <a:xfrm>
            <a:off x="364848" y="564415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87824" y="6064339"/>
            <a:ext cx="3862388" cy="364331"/>
          </a:xfrm>
          <a:prstGeom prst="rect">
            <a:avLst/>
          </a:prstGeom>
        </p:spPr>
      </p:pic>
      <p:pic>
        <p:nvPicPr>
          <p:cNvPr id="9" name="图片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881540" y="5572213"/>
            <a:ext cx="4221956" cy="364331"/>
          </a:xfrm>
          <a:prstGeom prst="rect">
            <a:avLst/>
          </a:prstGeom>
        </p:spPr>
      </p:pic>
    </p:spTree>
    <p:extLst>
      <p:ext uri="{BB962C8B-B14F-4D97-AF65-F5344CB8AC3E}">
        <p14:creationId xmlns:p14="http://schemas.microsoft.com/office/powerpoint/2010/main" val="2210426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88032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1938992"/>
          </a:xfrm>
          <a:prstGeom prst="rect">
            <a:avLst/>
          </a:prstGeom>
        </p:spPr>
        <p:txBody>
          <a:bodyPr wrap="square">
            <a:spAutoFit/>
          </a:bodyPr>
          <a:lstStyle/>
          <a:p>
            <a:r>
              <a:rPr lang="pl-PL" altLang="zh-CN" sz="2400" dirty="0">
                <a:solidFill>
                  <a:srgbClr val="0000FF"/>
                </a:solidFill>
                <a:latin typeface="Courier New" panose="02070309020205020404" pitchFamily="49" charset="0"/>
              </a:rPr>
              <a:t>function</a:t>
            </a:r>
            <a:r>
              <a:rPr lang="pl-PL" altLang="zh-CN" sz="2400" dirty="0">
                <a:solidFill>
                  <a:srgbClr val="000000"/>
                </a:solidFill>
                <a:latin typeface="Courier New" panose="02070309020205020404" pitchFamily="49" charset="0"/>
              </a:rPr>
              <a:t> [xiPost, OmegaPost] = updateLIF(xi, Omega, z, H, R</a:t>
            </a:r>
            <a:r>
              <a:rPr lang="pl-PL" altLang="zh-CN" sz="2400" dirty="0" smtClean="0">
                <a:solidFill>
                  <a:srgbClr val="000000"/>
                </a:solidFill>
                <a:latin typeface="Courier New" panose="02070309020205020404" pitchFamily="49" charset="0"/>
              </a:rPr>
              <a:t>)</a:t>
            </a:r>
            <a:endParaRPr lang="en-US" altLang="zh-CN" sz="2400" dirty="0" smtClean="0">
              <a:solidFill>
                <a:srgbClr val="000000"/>
              </a:solidFill>
              <a:latin typeface="Courier New" panose="02070309020205020404" pitchFamily="49" charset="0"/>
            </a:endParaRPr>
          </a:p>
          <a:p>
            <a:r>
              <a:rPr lang="en-US" altLang="zh-CN" sz="2400" dirty="0">
                <a:solidFill>
                  <a:srgbClr val="000000"/>
                </a:solidFill>
                <a:latin typeface="Courier New" panose="02070309020205020404" pitchFamily="49" charset="0"/>
              </a:rPr>
              <a:t> </a:t>
            </a:r>
            <a:r>
              <a:rPr lang="en-US" altLang="zh-CN" sz="2400" dirty="0" smtClean="0">
                <a:solidFill>
                  <a:srgbClr val="000000"/>
                </a:solidFill>
                <a:latin typeface="Courier New" panose="02070309020205020404" pitchFamily="49" charset="0"/>
              </a:rPr>
              <a:t>   </a:t>
            </a:r>
            <a:r>
              <a:rPr lang="en-US" altLang="zh-CN" sz="2400" dirty="0" err="1" smtClean="0">
                <a:solidFill>
                  <a:srgbClr val="000000"/>
                </a:solidFill>
                <a:latin typeface="Courier New" panose="02070309020205020404" pitchFamily="49" charset="0"/>
              </a:rPr>
              <a:t>xiPost</a:t>
            </a:r>
            <a:r>
              <a:rPr lang="en-US" altLang="zh-CN" sz="2400" dirty="0" smtClean="0">
                <a:solidFill>
                  <a:srgbClr val="000000"/>
                </a:solidFill>
                <a:latin typeface="Courier New" panose="02070309020205020404" pitchFamily="49" charset="0"/>
              </a:rPr>
              <a:t>    </a:t>
            </a:r>
            <a:r>
              <a:rPr lang="en-US" altLang="zh-CN" sz="2400" dirty="0">
                <a:solidFill>
                  <a:srgbClr val="000000"/>
                </a:solidFill>
                <a:latin typeface="Courier New" panose="02070309020205020404" pitchFamily="49" charset="0"/>
              </a:rPr>
              <a:t>= H'/ R * z + xi;</a:t>
            </a:r>
          </a:p>
          <a:p>
            <a:r>
              <a:rPr lang="pt-BR" altLang="zh-CN" sz="2400" dirty="0">
                <a:solidFill>
                  <a:srgbClr val="000000"/>
                </a:solidFill>
                <a:latin typeface="Courier New" panose="02070309020205020404" pitchFamily="49" charset="0"/>
              </a:rPr>
              <a:t>    OmegaPost = H'/ R * H + Omega;</a:t>
            </a:r>
          </a:p>
          <a:p>
            <a:r>
              <a:rPr lang="en-US" altLang="zh-CN" sz="2400" dirty="0">
                <a:solidFill>
                  <a:srgbClr val="0000FF"/>
                </a:solidFill>
                <a:latin typeface="Courier New" panose="02070309020205020404" pitchFamily="49" charset="0"/>
              </a:rPr>
              <a:t>end</a:t>
            </a:r>
            <a:endParaRPr lang="pl-PL" altLang="zh-CN" sz="2400" dirty="0">
              <a:solidFill>
                <a:srgbClr val="00000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P66</a:t>
            </a:r>
            <a:endParaRPr lang="zh-CN" altLang="en-US" sz="4400" b="1" dirty="0"/>
          </a:p>
        </p:txBody>
      </p:sp>
      <p:sp>
        <p:nvSpPr>
          <p:cNvPr id="10" name="圆角矩形 9"/>
          <p:cNvSpPr/>
          <p:nvPr/>
        </p:nvSpPr>
        <p:spPr>
          <a:xfrm>
            <a:off x="2627784" y="4437112"/>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TextBox 26"/>
          <p:cNvSpPr txBox="1"/>
          <p:nvPr/>
        </p:nvSpPr>
        <p:spPr>
          <a:xfrm>
            <a:off x="3615879" y="369983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29550" y="4715539"/>
            <a:ext cx="4283393" cy="425768"/>
          </a:xfrm>
          <a:prstGeom prst="rect">
            <a:avLst/>
          </a:prstGeom>
        </p:spPr>
      </p:pic>
      <p:pic>
        <p:nvPicPr>
          <p:cNvPr id="13" name="图片 1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721386" y="5295866"/>
            <a:ext cx="4126230" cy="425768"/>
          </a:xfrm>
          <a:prstGeom prst="rect">
            <a:avLst/>
          </a:prstGeom>
        </p:spPr>
      </p:pic>
    </p:spTree>
    <p:extLst>
      <p:ext uri="{BB962C8B-B14F-4D97-AF65-F5344CB8AC3E}">
        <p14:creationId xmlns:p14="http://schemas.microsoft.com/office/powerpoint/2010/main" val="4055526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396044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3693319"/>
          </a:xfrm>
          <a:prstGeom prst="rect">
            <a:avLst/>
          </a:prstGeom>
        </p:spPr>
        <p:txBody>
          <a:bodyPr wrap="square">
            <a:spAutoFit/>
          </a:bodyPr>
          <a:lstStyle/>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path(path, </a:t>
            </a:r>
            <a:r>
              <a:rPr lang="en-US" altLang="zh-CN" dirty="0">
                <a:solidFill>
                  <a:srgbClr val="A020F0"/>
                </a:solidFill>
                <a:latin typeface="Courier New" panose="02070309020205020404" pitchFamily="49" charset="0"/>
              </a:rPr>
              <a:t>'../p39'</a:t>
            </a:r>
            <a:r>
              <a:rPr lang="en-US" altLang="zh-CN"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 For LKF demo</a:t>
            </a:r>
          </a:p>
          <a:p>
            <a:r>
              <a:rPr lang="en-US" altLang="zh-CN" dirty="0">
                <a:solidFill>
                  <a:srgbClr val="000000"/>
                </a:solidFill>
                <a:latin typeface="Courier New" panose="02070309020205020404" pitchFamily="49" charset="0"/>
              </a:rPr>
              <a:t>path(path, </a:t>
            </a:r>
            <a:r>
              <a:rPr lang="en-US" altLang="zh-CN" dirty="0">
                <a:solidFill>
                  <a:srgbClr val="A020F0"/>
                </a:solidFill>
                <a:latin typeface="Courier New" panose="02070309020205020404" pitchFamily="49" charset="0"/>
              </a:rPr>
              <a:t>'../p66'</a:t>
            </a:r>
            <a:r>
              <a:rPr lang="en-US" altLang="zh-CN"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 For LIF demo</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p39 </a:t>
            </a:r>
          </a:p>
          <a:p>
            <a:r>
              <a:rPr lang="en-US" altLang="zh-CN" dirty="0">
                <a:solidFill>
                  <a:srgbClr val="000000"/>
                </a:solidFill>
                <a:latin typeface="Courier New" panose="02070309020205020404" pitchFamily="49" charset="0"/>
              </a:rPr>
              <a:t>save(</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lkftime.mat</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timePredLKF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timeUpdateLKF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p66 </a:t>
            </a:r>
          </a:p>
          <a:p>
            <a:r>
              <a:rPr lang="en-US" altLang="zh-CN" dirty="0">
                <a:solidFill>
                  <a:srgbClr val="000000"/>
                </a:solidFill>
                <a:latin typeface="Courier New" panose="02070309020205020404" pitchFamily="49" charset="0"/>
              </a:rPr>
              <a:t>save(</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liftime.mat</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timePredLIF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a:t>
            </a:r>
            <a:r>
              <a:rPr lang="en-US" altLang="zh-CN" dirty="0" err="1">
                <a:solidFill>
                  <a:srgbClr val="A020F0"/>
                </a:solidFill>
                <a:latin typeface="Courier New" panose="02070309020205020404" pitchFamily="49" charset="0"/>
              </a:rPr>
              <a:t>timeUpdateLIF</a:t>
            </a:r>
            <a:r>
              <a:rPr lang="en-US" altLang="zh-CN" dirty="0">
                <a:solidFill>
                  <a:srgbClr val="A020F0"/>
                </a:solidFill>
                <a:latin typeface="Courier New" panose="02070309020205020404" pitchFamily="49" charset="0"/>
              </a:rPr>
              <a:t>'</a:t>
            </a:r>
            <a:r>
              <a:rPr lang="en-US" altLang="zh-CN" dirty="0">
                <a:solidFill>
                  <a:srgbClr val="000000"/>
                </a:solidFill>
                <a:latin typeface="Courier New" panose="02070309020205020404" pitchFamily="49" charset="0"/>
              </a:rPr>
              <a:t>);</a:t>
            </a:r>
          </a:p>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clear </a:t>
            </a:r>
            <a:r>
              <a:rPr lang="en-US" altLang="zh-CN" dirty="0">
                <a:solidFill>
                  <a:srgbClr val="A020F0"/>
                </a:solidFill>
                <a:latin typeface="Courier New" panose="02070309020205020404" pitchFamily="49" charset="0"/>
              </a:rPr>
              <a:t>all</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load </a:t>
            </a:r>
            <a:r>
              <a:rPr lang="en-US" altLang="zh-CN" dirty="0" err="1">
                <a:solidFill>
                  <a:srgbClr val="A020F0"/>
                </a:solidFill>
                <a:latin typeface="Courier New" panose="02070309020205020404" pitchFamily="49" charset="0"/>
              </a:rPr>
              <a:t>lkftime.mat</a:t>
            </a:r>
            <a:endParaRPr lang="en-US" altLang="zh-CN" dirty="0">
              <a:solidFill>
                <a:srgbClr val="A020F0"/>
              </a:solidFill>
              <a:latin typeface="Courier New" panose="02070309020205020404" pitchFamily="49" charset="0"/>
            </a:endParaRPr>
          </a:p>
          <a:p>
            <a:r>
              <a:rPr lang="en-US" altLang="zh-CN" dirty="0">
                <a:solidFill>
                  <a:srgbClr val="000000"/>
                </a:solidFill>
                <a:latin typeface="Courier New" panose="02070309020205020404" pitchFamily="49" charset="0"/>
              </a:rPr>
              <a:t>load </a:t>
            </a:r>
            <a:r>
              <a:rPr lang="en-US" altLang="zh-CN" dirty="0" err="1">
                <a:solidFill>
                  <a:srgbClr val="A020F0"/>
                </a:solidFill>
                <a:latin typeface="Courier New" panose="02070309020205020404" pitchFamily="49" charset="0"/>
              </a:rPr>
              <a:t>liftime.mat</a:t>
            </a:r>
            <a:endParaRPr lang="en-US" altLang="zh-CN" dirty="0">
              <a:solidFill>
                <a:srgbClr val="A020F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
        <p:nvSpPr>
          <p:cNvPr id="11" name="TextBox 26"/>
          <p:cNvSpPr txBox="1"/>
          <p:nvPr/>
        </p:nvSpPr>
        <p:spPr>
          <a:xfrm>
            <a:off x="1439652" y="4619986"/>
            <a:ext cx="6408711"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Compare the time costs </a:t>
            </a:r>
            <a:endParaRPr lang="zh-CN" altLang="en-US" sz="3200" b="1" dirty="0">
              <a:solidFill>
                <a:srgbClr val="FF0000"/>
              </a:solidFill>
              <a:effectLst>
                <a:outerShdw blurRad="38100" dist="38100" dir="2700000" algn="tl">
                  <a:srgbClr val="000000">
                    <a:alpha val="43137"/>
                  </a:srgbClr>
                </a:outerShdw>
              </a:effectLst>
            </a:endParaRPr>
          </a:p>
        </p:txBody>
      </p:sp>
      <p:sp>
        <p:nvSpPr>
          <p:cNvPr id="14" name="TextBox 26"/>
          <p:cNvSpPr txBox="1"/>
          <p:nvPr/>
        </p:nvSpPr>
        <p:spPr>
          <a:xfrm>
            <a:off x="197767" y="5327079"/>
            <a:ext cx="8892480"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a:t>
            </a:r>
            <a:r>
              <a:rPr lang="en-US" altLang="zh-CN" sz="3200" b="1" dirty="0" smtClean="0">
                <a:solidFill>
                  <a:srgbClr val="FF0000"/>
                </a:solidFill>
                <a:effectLst>
                  <a:outerShdw blurRad="38100" dist="38100" dir="2700000" algn="tl">
                    <a:srgbClr val="000000">
                      <a:alpha val="43137"/>
                    </a:srgbClr>
                  </a:outerShdw>
                </a:effectLst>
              </a:rPr>
              <a:t>NAÏVE</a:t>
            </a:r>
            <a:r>
              <a:rPr lang="en-US" altLang="zh-CN" sz="3200" b="1" dirty="0" smtClean="0">
                <a:solidFill>
                  <a:srgbClr val="0070C0"/>
                </a:solidFill>
                <a:effectLst>
                  <a:outerShdw blurRad="38100" dist="38100" dir="2700000" algn="tl">
                    <a:srgbClr val="000000">
                      <a:alpha val="43137"/>
                    </a:srgbClr>
                  </a:outerShdw>
                </a:effectLst>
              </a:rPr>
              <a:t> linear information filter is generally more computationally expensive than LKF!</a:t>
            </a:r>
            <a:endParaRPr lang="zh-CN" altLang="en-US" sz="32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7059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088232"/>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1754326"/>
          </a:xfrm>
          <a:prstGeom prst="rect">
            <a:avLst/>
          </a:prstGeom>
        </p:spPr>
        <p:txBody>
          <a:bodyPr wrap="square">
            <a:spAutoFit/>
          </a:bodyPr>
          <a:lstStyle/>
          <a:p>
            <a:r>
              <a:rPr lang="en-US" altLang="zh-CN" dirty="0">
                <a:solidFill>
                  <a:srgbClr val="228B22"/>
                </a:solidFill>
                <a:latin typeface="Courier New" panose="02070309020205020404" pitchFamily="49" charset="0"/>
              </a:rPr>
              <a:t>%%</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 = </a:t>
            </a:r>
            <a:r>
              <a:rPr lang="en-US" altLang="zh-CN" dirty="0" smtClean="0">
                <a:solidFill>
                  <a:srgbClr val="000000"/>
                </a:solidFill>
                <a:latin typeface="Courier New" panose="02070309020205020404" pitchFamily="49" charset="0"/>
              </a:rPr>
              <a:t>tic;</a:t>
            </a:r>
          </a:p>
          <a:p>
            <a:r>
              <a:rPr lang="pt-BR" altLang="zh-CN" dirty="0" smtClean="0">
                <a:solidFill>
                  <a:srgbClr val="000000"/>
                </a:solidFill>
                <a:latin typeface="Courier New" panose="02070309020205020404" pitchFamily="49" charset="0"/>
              </a:rPr>
              <a:t>[xi, Omega] = updateLIF(xi, Omega, zTrue(:,i), H, R);</a:t>
            </a:r>
          </a:p>
          <a:p>
            <a:pPr lvl="1"/>
            <a:r>
              <a:rPr lang="en-US" altLang="zh-CN" dirty="0" smtClean="0">
                <a:solidFill>
                  <a:srgbClr val="228B22"/>
                </a:solidFill>
                <a:latin typeface="Courier New" panose="02070309020205020404" pitchFamily="49" charset="0"/>
              </a:rPr>
              <a:t>    </a:t>
            </a:r>
            <a:r>
              <a:rPr lang="en-US" altLang="zh-CN" dirty="0">
                <a:solidFill>
                  <a:srgbClr val="228B22"/>
                </a:solidFill>
                <a:latin typeface="Courier New" panose="02070309020205020404" pitchFamily="49" charset="0"/>
              </a:rPr>
              <a:t>%% State </a:t>
            </a:r>
            <a:r>
              <a:rPr lang="en-US" altLang="zh-CN" dirty="0" smtClean="0">
                <a:solidFill>
                  <a:srgbClr val="228B22"/>
                </a:solidFill>
                <a:latin typeface="Courier New" panose="02070309020205020404" pitchFamily="49" charset="0"/>
              </a:rPr>
              <a:t>recovery</a:t>
            </a:r>
          </a:p>
          <a:p>
            <a:pPr lvl="1"/>
            <a:r>
              <a:rPr lang="en-US" altLang="zh-CN" b="1" dirty="0" err="1" smtClean="0">
                <a:solidFill>
                  <a:srgbClr val="FF0000"/>
                </a:solidFill>
                <a:latin typeface="Courier New" panose="02070309020205020404" pitchFamily="49" charset="0"/>
              </a:rPr>
              <a:t>muPost</a:t>
            </a:r>
            <a:r>
              <a:rPr lang="en-US" altLang="zh-CN" b="1" dirty="0">
                <a:solidFill>
                  <a:srgbClr val="FF0000"/>
                </a:solidFill>
                <a:latin typeface="Courier New" panose="02070309020205020404" pitchFamily="49" charset="0"/>
              </a:rPr>
              <a:t>(:,</a:t>
            </a:r>
            <a:r>
              <a:rPr lang="en-US" altLang="zh-CN" b="1" dirty="0" err="1">
                <a:solidFill>
                  <a:srgbClr val="FF0000"/>
                </a:solidFill>
                <a:latin typeface="Courier New" panose="02070309020205020404" pitchFamily="49" charset="0"/>
              </a:rPr>
              <a:t>i</a:t>
            </a:r>
            <a:r>
              <a:rPr lang="en-US" altLang="zh-CN" b="1" dirty="0">
                <a:solidFill>
                  <a:srgbClr val="FF0000"/>
                </a:solidFill>
                <a:latin typeface="Courier New" panose="02070309020205020404" pitchFamily="49" charset="0"/>
              </a:rPr>
              <a:t>)      = Omega \ xi;</a:t>
            </a:r>
          </a:p>
          <a:p>
            <a:pPr lvl="1"/>
            <a:r>
              <a:rPr lang="en-US" altLang="zh-CN" dirty="0" err="1" smtClean="0">
                <a:solidFill>
                  <a:srgbClr val="000000"/>
                </a:solidFill>
                <a:latin typeface="Courier New" panose="02070309020205020404" pitchFamily="49" charset="0"/>
              </a:rPr>
              <a:t>timeUpdateLIF</a:t>
            </a:r>
            <a:r>
              <a:rPr lang="en-US" altLang="zh-CN" dirty="0" smtClean="0">
                <a:solidFill>
                  <a:srgbClr val="000000"/>
                </a:solidFill>
                <a:latin typeface="Courier New" panose="02070309020205020404" pitchFamily="49" charset="0"/>
              </a:rPr>
              <a:t>(</a:t>
            </a:r>
            <a:r>
              <a:rPr lang="en-US" altLang="zh-CN" dirty="0" err="1" smtClean="0">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a:t>
            </a:r>
            <a:endParaRPr lang="en-US" altLang="zh-CN" dirty="0">
              <a:solidFill>
                <a:srgbClr val="A020F0"/>
              </a:solidFill>
              <a:latin typeface="Courier New" panose="02070309020205020404" pitchFamily="49" charset="0"/>
            </a:endParaRPr>
          </a:p>
        </p:txBody>
      </p:sp>
      <p:sp>
        <p:nvSpPr>
          <p:cNvPr id="5" name="三十二角星 4"/>
          <p:cNvSpPr/>
          <p:nvPr/>
        </p:nvSpPr>
        <p:spPr>
          <a:xfrm>
            <a:off x="6731326" y="16337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
        <p:nvSpPr>
          <p:cNvPr id="11" name="TextBox 26"/>
          <p:cNvSpPr txBox="1"/>
          <p:nvPr/>
        </p:nvSpPr>
        <p:spPr>
          <a:xfrm>
            <a:off x="1439652" y="4619986"/>
            <a:ext cx="6408711"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Compare the time costs </a:t>
            </a:r>
            <a:endParaRPr lang="zh-CN" altLang="en-US" sz="3200" b="1" dirty="0">
              <a:solidFill>
                <a:srgbClr val="FF0000"/>
              </a:solidFill>
              <a:effectLst>
                <a:outerShdw blurRad="38100" dist="38100" dir="2700000" algn="tl">
                  <a:srgbClr val="000000">
                    <a:alpha val="43137"/>
                  </a:srgbClr>
                </a:outerShdw>
              </a:effectLst>
            </a:endParaRPr>
          </a:p>
        </p:txBody>
      </p:sp>
      <p:sp>
        <p:nvSpPr>
          <p:cNvPr id="14" name="TextBox 26"/>
          <p:cNvSpPr txBox="1"/>
          <p:nvPr/>
        </p:nvSpPr>
        <p:spPr>
          <a:xfrm>
            <a:off x="197767" y="5327079"/>
            <a:ext cx="8892480" cy="1077218"/>
          </a:xfrm>
          <a:prstGeom prst="rect">
            <a:avLst/>
          </a:prstGeom>
          <a:noFill/>
        </p:spPr>
        <p:txBody>
          <a:bodyPr wrap="square" rtlCol="0">
            <a:spAutoFit/>
          </a:bodyPr>
          <a:lstStyle/>
          <a:p>
            <a:pPr algn="ctr"/>
            <a:r>
              <a:rPr lang="en-US" altLang="zh-CN" sz="3200" b="1" dirty="0" smtClean="0">
                <a:solidFill>
                  <a:srgbClr val="0070C0"/>
                </a:solidFill>
                <a:effectLst>
                  <a:outerShdw blurRad="38100" dist="38100" dir="2700000" algn="tl">
                    <a:srgbClr val="000000">
                      <a:alpha val="43137"/>
                    </a:srgbClr>
                  </a:outerShdw>
                </a:effectLst>
              </a:rPr>
              <a:t>The time cost of state recovery is also taken into account.</a:t>
            </a:r>
            <a:endParaRPr lang="zh-CN" altLang="en-US" sz="3200" b="1" dirty="0">
              <a:solidFill>
                <a:srgbClr val="0070C0"/>
              </a:solidFill>
              <a:effectLst>
                <a:outerShdw blurRad="38100" dist="38100" dir="2700000" algn="tl">
                  <a:srgbClr val="000000">
                    <a:alpha val="43137"/>
                  </a:srgbClr>
                </a:outerShdw>
              </a:effectLst>
            </a:endParaRPr>
          </a:p>
        </p:txBody>
      </p:sp>
      <p:graphicFrame>
        <p:nvGraphicFramePr>
          <p:cNvPr id="7" name="图示 6"/>
          <p:cNvGraphicFramePr/>
          <p:nvPr>
            <p:extLst>
              <p:ext uri="{D42A27DB-BD31-4B8C-83A1-F6EECF244321}">
                <p14:modId xmlns:p14="http://schemas.microsoft.com/office/powerpoint/2010/main" val="3592260356"/>
              </p:ext>
            </p:extLst>
          </p:nvPr>
        </p:nvGraphicFramePr>
        <p:xfrm>
          <a:off x="1979712" y="2996952"/>
          <a:ext cx="4968551" cy="115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127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6686" t="4060" r="7669" b="4060"/>
          <a:stretch/>
        </p:blipFill>
        <p:spPr>
          <a:xfrm>
            <a:off x="323528" y="39656"/>
            <a:ext cx="8474225" cy="6818343"/>
          </a:xfrm>
          <a:prstGeom prst="rect">
            <a:avLst/>
          </a:prstGeom>
        </p:spPr>
      </p:pic>
      <p:sp>
        <p:nvSpPr>
          <p:cNvPr id="5" name="三十二角星 4"/>
          <p:cNvSpPr/>
          <p:nvPr/>
        </p:nvSpPr>
        <p:spPr>
          <a:xfrm>
            <a:off x="1331640" y="4293096"/>
            <a:ext cx="2085542" cy="122413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P67</a:t>
            </a:r>
            <a:endParaRPr lang="zh-CN" altLang="en-US" sz="4400" b="1" dirty="0"/>
          </a:p>
        </p:txBody>
      </p:sp>
    </p:spTree>
    <p:extLst>
      <p:ext uri="{BB962C8B-B14F-4D97-AF65-F5344CB8AC3E}">
        <p14:creationId xmlns:p14="http://schemas.microsoft.com/office/powerpoint/2010/main" val="556947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49" y="1813466"/>
            <a:ext cx="9143999"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Linear IF to </a:t>
            </a:r>
            <a:r>
              <a:rPr lang="en-US" altLang="zh-CN" sz="66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Extended </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IF </a:t>
            </a:r>
          </a:p>
        </p:txBody>
      </p:sp>
      <p:sp>
        <p:nvSpPr>
          <p:cNvPr id="2" name="文本框 1"/>
          <p:cNvSpPr txBox="1"/>
          <p:nvPr/>
        </p:nvSpPr>
        <p:spPr>
          <a:xfrm>
            <a:off x="0" y="4149080"/>
            <a:ext cx="9143999" cy="369332"/>
          </a:xfrm>
          <a:prstGeom prst="rect">
            <a:avLst/>
          </a:prstGeom>
          <a:noFill/>
        </p:spPr>
        <p:txBody>
          <a:bodyPr wrap="square" rtlCol="0">
            <a:spAutoFit/>
          </a:bodyPr>
          <a:lstStyle/>
          <a:p>
            <a:pPr algn="ctr"/>
            <a:r>
              <a:rPr lang="en-US" altLang="zh-CN" dirty="0" smtClean="0">
                <a:effectLst>
                  <a:outerShdw blurRad="38100" dist="38100" dir="2700000" algn="tl">
                    <a:srgbClr val="000000">
                      <a:alpha val="43137"/>
                    </a:srgbClr>
                  </a:outerShdw>
                </a:effectLst>
              </a:rPr>
              <a:t>Mathematical Derivation of the Extended Information Filter</a:t>
            </a:r>
          </a:p>
        </p:txBody>
      </p:sp>
    </p:spTree>
    <p:extLst>
      <p:ext uri="{BB962C8B-B14F-4D97-AF65-F5344CB8AC3E}">
        <p14:creationId xmlns:p14="http://schemas.microsoft.com/office/powerpoint/2010/main" val="320273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3407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nvPr>
        </p:nvGraphicFramePr>
        <p:xfrm>
          <a:off x="734704" y="1772816"/>
          <a:ext cx="7992888" cy="251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2" name="Picture 4" descr=" f(x)=f(a)+f^'(a)(x-a)+(f^('')(a))/(2!)(x-a)^2+(f^((3))(a))/(3!)(x-a)^3+...+(f^((n))(a))/(n!)(x-a)^n+....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036" y="4653136"/>
            <a:ext cx="7344816" cy="8457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57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pic>
        <p:nvPicPr>
          <p:cNvPr id="21" name="图片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75656" y="3403088"/>
            <a:ext cx="4038600" cy="408432"/>
          </a:xfrm>
          <a:prstGeom prst="rect">
            <a:avLst/>
          </a:prstGeom>
        </p:spPr>
      </p:pic>
      <p:pic>
        <p:nvPicPr>
          <p:cNvPr id="22" name="图片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46724" y="3403088"/>
            <a:ext cx="2380488" cy="414528"/>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21257" y="4886280"/>
            <a:ext cx="7519416" cy="466344"/>
          </a:xfrm>
          <a:prstGeom prst="rect">
            <a:avLst/>
          </a:prstGeom>
        </p:spPr>
      </p:pic>
      <p:pic>
        <p:nvPicPr>
          <p:cNvPr id="12" name="图片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Tree>
    <p:extLst>
      <p:ext uri="{BB962C8B-B14F-4D97-AF65-F5344CB8AC3E}">
        <p14:creationId xmlns:p14="http://schemas.microsoft.com/office/powerpoint/2010/main" val="58191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圆角矩形 5"/>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14338" name="Picture 2" descr="C:\Users\samuel\Downloads\1364998569_Stock Index 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7" y="3284984"/>
            <a:ext cx="869801" cy="157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sp>
        <p:nvSpPr>
          <p:cNvPr id="24"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7" name="直接连接符 26"/>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pic>
        <p:nvPicPr>
          <p:cNvPr id="17"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97929" y="2655928"/>
            <a:ext cx="1796814" cy="1796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圆角矩形 2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23" name="图片 2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spTree>
    <p:extLst>
      <p:ext uri="{BB962C8B-B14F-4D97-AF65-F5344CB8AC3E}">
        <p14:creationId xmlns:p14="http://schemas.microsoft.com/office/powerpoint/2010/main" val="6840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24" grpId="0"/>
      <p:bldP spid="3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564008" y="4168141"/>
            <a:ext cx="6369866" cy="626276"/>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6" name="图片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07704" y="3591112"/>
            <a:ext cx="4974908" cy="434340"/>
          </a:xfrm>
          <a:prstGeom prst="rect">
            <a:avLst/>
          </a:prstGeom>
        </p:spPr>
      </p:pic>
      <p:pic>
        <p:nvPicPr>
          <p:cNvPr id="3" name="图片 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728565" y="4234094"/>
            <a:ext cx="6132195" cy="528638"/>
          </a:xfrm>
          <a:prstGeom prst="rect">
            <a:avLst/>
          </a:prstGeom>
        </p:spPr>
      </p:pic>
      <p:sp>
        <p:nvSpPr>
          <p:cNvPr id="23" name="圆角矩形 22"/>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1" name="圆角矩形 30"/>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9" name="图片 2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33" name="直接连接符 32"/>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34"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5" name="圆角矩形 34"/>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6" name="图片 3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7" name="图片 3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spTree>
    <p:extLst>
      <p:ext uri="{BB962C8B-B14F-4D97-AF65-F5344CB8AC3E}">
        <p14:creationId xmlns:p14="http://schemas.microsoft.com/office/powerpoint/2010/main" val="3652582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3779912" y="5506976"/>
            <a:ext cx="3816424"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0" name="圆角矩形 19"/>
          <p:cNvSpPr/>
          <p:nvPr/>
        </p:nvSpPr>
        <p:spPr>
          <a:xfrm>
            <a:off x="1907704" y="5525480"/>
            <a:ext cx="100887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627020" y="5055536"/>
            <a:ext cx="289560" cy="277368"/>
          </a:xfrm>
          <a:prstGeom prst="rect">
            <a:avLst/>
          </a:prstGeom>
        </p:spPr>
      </p:pic>
      <p:pic>
        <p:nvPicPr>
          <p:cNvPr id="26" name="图片 2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724128" y="5041232"/>
            <a:ext cx="362712" cy="341376"/>
          </a:xfrm>
          <a:prstGeom prst="rect">
            <a:avLst/>
          </a:prstGeom>
        </p:spPr>
      </p:pic>
      <p:pic>
        <p:nvPicPr>
          <p:cNvPr id="4" name="图片 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05788" y="5616128"/>
            <a:ext cx="8220456" cy="466344"/>
          </a:xfrm>
          <a:prstGeom prst="rect">
            <a:avLst/>
          </a:prstGeom>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8" name="直接连接符 27"/>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9"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1" name="圆角矩形 3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3" name="图片 3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pic>
        <p:nvPicPr>
          <p:cNvPr id="3" name="图片 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344793" y="3698916"/>
            <a:ext cx="3640931" cy="364331"/>
          </a:xfrm>
          <a:prstGeom prst="rect">
            <a:avLst/>
          </a:prstGeom>
        </p:spPr>
      </p:pic>
      <p:pic>
        <p:nvPicPr>
          <p:cNvPr id="7" name="图片 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1157238" y="4327800"/>
            <a:ext cx="6767513" cy="409575"/>
          </a:xfrm>
          <a:prstGeom prst="rect">
            <a:avLst/>
          </a:prstGeom>
        </p:spPr>
      </p:pic>
    </p:spTree>
    <p:extLst>
      <p:ext uri="{BB962C8B-B14F-4D97-AF65-F5344CB8AC3E}">
        <p14:creationId xmlns:p14="http://schemas.microsoft.com/office/powerpoint/2010/main" val="2401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971600" y="5963021"/>
            <a:ext cx="3260184" cy="58681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267744" y="2708920"/>
            <a:ext cx="4215384" cy="371856"/>
          </a:xfrm>
          <a:prstGeom prst="rect">
            <a:avLst/>
          </a:prstGeom>
        </p:spPr>
      </p:pic>
      <p:pic>
        <p:nvPicPr>
          <p:cNvPr id="17"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3903" y="3089904"/>
            <a:ext cx="630105" cy="5400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3"/>
          <p:cNvSpPr txBox="1"/>
          <p:nvPr/>
        </p:nvSpPr>
        <p:spPr>
          <a:xfrm>
            <a:off x="5669800" y="21122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59934" y="1017096"/>
            <a:ext cx="3371850" cy="281178"/>
          </a:xfrm>
          <a:prstGeom prst="rect">
            <a:avLst/>
          </a:prstGeom>
        </p:spPr>
      </p:pic>
      <p:cxnSp>
        <p:nvCxnSpPr>
          <p:cNvPr id="28" name="直接连接符 27"/>
          <p:cNvCxnSpPr/>
          <p:nvPr/>
        </p:nvCxnSpPr>
        <p:spPr>
          <a:xfrm>
            <a:off x="1259632" y="2348880"/>
            <a:ext cx="691276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9" name="TextBox 29"/>
          <p:cNvSpPr txBox="1"/>
          <p:nvPr/>
        </p:nvSpPr>
        <p:spPr>
          <a:xfrm>
            <a:off x="125522" y="1542948"/>
            <a:ext cx="4495740" cy="461665"/>
          </a:xfrm>
          <a:prstGeom prst="rect">
            <a:avLst/>
          </a:prstGeom>
          <a:noFill/>
        </p:spPr>
        <p:txBody>
          <a:bodyPr wrap="square" rtlCol="0">
            <a:spAutoFit/>
          </a:bodyPr>
          <a:lstStyle/>
          <a:p>
            <a:pPr algn="ctr"/>
            <a:r>
              <a:rPr lang="en-US" altLang="zh-CN" sz="24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4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1" name="圆角矩形 30"/>
          <p:cNvSpPr/>
          <p:nvPr/>
        </p:nvSpPr>
        <p:spPr>
          <a:xfrm>
            <a:off x="4499992" y="872798"/>
            <a:ext cx="4464496" cy="114037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2" name="图片 3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750992" y="930492"/>
            <a:ext cx="3862388" cy="364331"/>
          </a:xfrm>
          <a:prstGeom prst="rect">
            <a:avLst/>
          </a:prstGeom>
        </p:spPr>
      </p:pic>
      <p:pic>
        <p:nvPicPr>
          <p:cNvPr id="33" name="图片 3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621262" y="1455968"/>
            <a:ext cx="4221956" cy="364331"/>
          </a:xfrm>
          <a:prstGeom prst="rect">
            <a:avLst/>
          </a:prstGeom>
        </p:spPr>
      </p:pic>
      <p:pic>
        <p:nvPicPr>
          <p:cNvPr id="3" name="图片 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344793" y="3698916"/>
            <a:ext cx="3640931" cy="364331"/>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57238" y="4327800"/>
            <a:ext cx="6767513" cy="409575"/>
          </a:xfrm>
          <a:prstGeom prst="rect">
            <a:avLst/>
          </a:prstGeom>
        </p:spPr>
      </p:pic>
      <p:pic>
        <p:nvPicPr>
          <p:cNvPr id="2" name="图片 1"/>
          <p:cNvPicPr>
            <a:picLocks noChangeAspect="1"/>
          </p:cNvPicPr>
          <p:nvPr>
            <p:custDataLst>
              <p:tags r:id="rId7"/>
            </p:custDataLst>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83128" y="3280970"/>
            <a:ext cx="2263140" cy="48768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140213" y="4934697"/>
            <a:ext cx="7315200" cy="409575"/>
          </a:xfrm>
          <a:prstGeom prst="rect">
            <a:avLst/>
          </a:prstGeom>
        </p:spPr>
      </p:pic>
      <p:pic>
        <p:nvPicPr>
          <p:cNvPr id="6" name="图片 5"/>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136184" y="5503266"/>
            <a:ext cx="6405563" cy="397669"/>
          </a:xfrm>
          <a:prstGeom prst="rect">
            <a:avLst/>
          </a:prstGeom>
        </p:spPr>
      </p:pic>
      <p:pic>
        <p:nvPicPr>
          <p:cNvPr id="9" name="图片 8"/>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157238" y="6059929"/>
            <a:ext cx="2895600" cy="354806"/>
          </a:xfrm>
          <a:prstGeom prst="rect">
            <a:avLst/>
          </a:prstGeom>
        </p:spPr>
      </p:pic>
    </p:spTree>
    <p:extLst>
      <p:ext uri="{BB962C8B-B14F-4D97-AF65-F5344CB8AC3E}">
        <p14:creationId xmlns:p14="http://schemas.microsoft.com/office/powerpoint/2010/main" val="26547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40000" y="2540000"/>
            <a:ext cx="3506724" cy="320040"/>
          </a:xfrm>
          <a:prstGeom prst="rect">
            <a:avLst/>
          </a:prstGeom>
        </p:spPr>
      </p:pic>
      <p:sp>
        <p:nvSpPr>
          <p:cNvPr id="9" name="TextBox 8"/>
          <p:cNvSpPr txBox="1"/>
          <p:nvPr/>
        </p:nvSpPr>
        <p:spPr>
          <a:xfrm>
            <a:off x="3525847" y="620688"/>
            <a:ext cx="5041754"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Mean </a:t>
            </a:r>
            <a:r>
              <a:rPr lang="en-US" altLang="zh-CN" sz="4800" b="1" dirty="0" smtClean="0">
                <a:solidFill>
                  <a:srgbClr val="00B050"/>
                </a:solidFill>
                <a:effectLst>
                  <a:outerShdw blurRad="38100" dist="38100" dir="2700000" algn="tl">
                    <a:srgbClr val="000000">
                      <a:alpha val="43137"/>
                    </a:srgbClr>
                  </a:outerShdw>
                </a:effectLst>
              </a:rPr>
              <a:t>+</a:t>
            </a:r>
            <a:r>
              <a:rPr lang="en-US" altLang="zh-CN" sz="4800" b="1" dirty="0" smtClean="0">
                <a:solidFill>
                  <a:srgbClr val="FF0000"/>
                </a:solidFill>
                <a:effectLst>
                  <a:outerShdw blurRad="38100" dist="38100" dir="2700000" algn="tl">
                    <a:srgbClr val="000000">
                      <a:alpha val="43137"/>
                    </a:srgbClr>
                  </a:outerShdw>
                </a:effectLst>
              </a:rPr>
              <a:t> Covariance </a:t>
            </a:r>
            <a:endParaRPr lang="zh-CN" altLang="en-US" sz="4800" b="1" dirty="0">
              <a:solidFill>
                <a:srgbClr val="FF0000"/>
              </a:solidFill>
              <a:effectLst>
                <a:outerShdw blurRad="38100" dist="38100" dir="2700000" algn="tl">
                  <a:srgbClr val="000000">
                    <a:alpha val="43137"/>
                  </a:srgbClr>
                </a:outerShdw>
              </a:effectLst>
            </a:endParaRPr>
          </a:p>
        </p:txBody>
      </p:sp>
      <p:pic>
        <p:nvPicPr>
          <p:cNvPr id="10" name="Picture 3" descr="D:\Works\Teach\Mobile Robot\Code\robotcourse\p18\gaussian2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971600" y="332656"/>
            <a:ext cx="2213396" cy="1654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samuel\Downloads\1363867778_Arrow-Dow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3933056"/>
            <a:ext cx="1008112" cy="8640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42364" y="4886280"/>
            <a:ext cx="8147304" cy="505968"/>
          </a:xfrm>
          <a:prstGeom prst="rect">
            <a:avLst/>
          </a:prstGeom>
        </p:spPr>
      </p:pic>
      <p:pic>
        <p:nvPicPr>
          <p:cNvPr id="13" name="图片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21257" y="3212976"/>
            <a:ext cx="3907536" cy="408432"/>
          </a:xfrm>
          <a:prstGeom prst="rect">
            <a:avLst/>
          </a:prstGeom>
        </p:spPr>
      </p:pic>
      <p:pic>
        <p:nvPicPr>
          <p:cNvPr id="14" name="图片 1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17524" y="3206880"/>
            <a:ext cx="2279904" cy="414528"/>
          </a:xfrm>
          <a:prstGeom prst="rect">
            <a:avLst/>
          </a:prstGeom>
        </p:spPr>
      </p:pic>
      <p:pic>
        <p:nvPicPr>
          <p:cNvPr id="17" name="图片 1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spTree>
    <p:extLst>
      <p:ext uri="{BB962C8B-B14F-4D97-AF65-F5344CB8AC3E}">
        <p14:creationId xmlns:p14="http://schemas.microsoft.com/office/powerpoint/2010/main" val="22420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712578" y="4261392"/>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圆角矩形 23"/>
          <p:cNvSpPr/>
          <p:nvPr/>
        </p:nvSpPr>
        <p:spPr>
          <a:xfrm>
            <a:off x="835650" y="374568"/>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圆角矩形 22"/>
          <p:cNvSpPr/>
          <p:nvPr/>
        </p:nvSpPr>
        <p:spPr>
          <a:xfrm>
            <a:off x="2218122" y="358146"/>
            <a:ext cx="2209861"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圆角矩形 2"/>
          <p:cNvSpPr/>
          <p:nvPr/>
        </p:nvSpPr>
        <p:spPr>
          <a:xfrm>
            <a:off x="5343402" y="4235760"/>
            <a:ext cx="1944216"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39882" y="5092518"/>
            <a:ext cx="341376" cy="277368"/>
          </a:xfrm>
          <a:prstGeom prst="rect">
            <a:avLst/>
          </a:prstGeom>
        </p:spPr>
      </p:pic>
      <p:pic>
        <p:nvPicPr>
          <p:cNvPr id="6" name="图片 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48750" y="5078214"/>
            <a:ext cx="734568" cy="371856"/>
          </a:xfrm>
          <a:prstGeom prst="rect">
            <a:avLst/>
          </a:prstGeom>
        </p:spPr>
      </p:pic>
      <p:pic>
        <p:nvPicPr>
          <p:cNvPr id="7" name="图片 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959026" y="4458745"/>
            <a:ext cx="5211318" cy="325374"/>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9" name="TextBox 38"/>
          <p:cNvSpPr txBox="1"/>
          <p:nvPr/>
        </p:nvSpPr>
        <p:spPr>
          <a:xfrm>
            <a:off x="68945" y="1062014"/>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18" name="圆角矩形 17"/>
          <p:cNvSpPr/>
          <p:nvPr/>
        </p:nvSpPr>
        <p:spPr>
          <a:xfrm>
            <a:off x="4564685" y="718186"/>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6" name="圆角矩形 25"/>
          <p:cNvSpPr/>
          <p:nvPr/>
        </p:nvSpPr>
        <p:spPr>
          <a:xfrm>
            <a:off x="7072123" y="929303"/>
            <a:ext cx="794589" cy="6295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20" name="图片 1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733818" y="1700808"/>
            <a:ext cx="4126230" cy="425768"/>
          </a:xfrm>
          <a:prstGeom prst="rect">
            <a:avLst/>
          </a:prstGeom>
        </p:spPr>
      </p:pic>
      <p:sp>
        <p:nvSpPr>
          <p:cNvPr id="21" name="TextBox 26"/>
          <p:cNvSpPr txBox="1"/>
          <p:nvPr/>
        </p:nvSpPr>
        <p:spPr>
          <a:xfrm>
            <a:off x="5810455" y="7385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640330" y="991187"/>
            <a:ext cx="4283393" cy="425768"/>
          </a:xfrm>
          <a:prstGeom prst="rect">
            <a:avLst/>
          </a:prstGeom>
        </p:spPr>
      </p:pic>
      <p:pic>
        <p:nvPicPr>
          <p:cNvPr id="13" name="图片 1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239882" y="3673314"/>
            <a:ext cx="4354830" cy="425768"/>
          </a:xfrm>
          <a:prstGeom prst="rect">
            <a:avLst/>
          </a:prstGeom>
        </p:spPr>
      </p:pic>
      <p:pic>
        <p:nvPicPr>
          <p:cNvPr id="11" name="图片 1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218122" y="3130785"/>
            <a:ext cx="5783580" cy="431483"/>
          </a:xfrm>
          <a:prstGeom prst="rect">
            <a:avLst/>
          </a:prstGeom>
        </p:spPr>
      </p:pic>
      <p:pic>
        <p:nvPicPr>
          <p:cNvPr id="30" name="图片 29"/>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04312" y="2578077"/>
            <a:ext cx="8555736" cy="488061"/>
          </a:xfrm>
          <a:prstGeom prst="rect">
            <a:avLst/>
          </a:prstGeom>
        </p:spPr>
      </p:pic>
    </p:spTree>
    <p:extLst>
      <p:ext uri="{BB962C8B-B14F-4D97-AF65-F5344CB8AC3E}">
        <p14:creationId xmlns:p14="http://schemas.microsoft.com/office/powerpoint/2010/main" val="26664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3" grpId="0" animBg="1"/>
      <p:bldP spid="3" grpId="0" animBg="1"/>
      <p:bldP spid="12" grpId="0" animBg="1"/>
      <p:bldP spid="15" grpId="0" animBg="1"/>
      <p:bldP spid="39" grpId="0"/>
      <p:bldP spid="18" grpId="0" animBg="1"/>
      <p:bldP spid="26" grpId="0" animBg="1"/>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835650" y="374568"/>
            <a:ext cx="1019976"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圆角矩形 22"/>
          <p:cNvSpPr/>
          <p:nvPr/>
        </p:nvSpPr>
        <p:spPr>
          <a:xfrm>
            <a:off x="2218122" y="358146"/>
            <a:ext cx="2209861"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2" name="圆角矩形 11"/>
          <p:cNvSpPr/>
          <p:nvPr/>
        </p:nvSpPr>
        <p:spPr>
          <a:xfrm>
            <a:off x="3923928" y="5506976"/>
            <a:ext cx="3960440"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圆角矩形 14"/>
          <p:cNvSpPr/>
          <p:nvPr/>
        </p:nvSpPr>
        <p:spPr>
          <a:xfrm>
            <a:off x="1619672" y="5525480"/>
            <a:ext cx="1224136"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226" y="5693473"/>
            <a:ext cx="8145018" cy="442722"/>
          </a:xfrm>
          <a:prstGeom prst="rect">
            <a:avLst/>
          </a:prstGeom>
        </p:spPr>
      </p:pic>
      <p:pic>
        <p:nvPicPr>
          <p:cNvPr id="5" name="图片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239882" y="5092518"/>
            <a:ext cx="341376" cy="277368"/>
          </a:xfrm>
          <a:prstGeom prst="rect">
            <a:avLst/>
          </a:prstGeom>
        </p:spPr>
      </p:pic>
      <p:pic>
        <p:nvPicPr>
          <p:cNvPr id="6" name="图片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648750" y="5078214"/>
            <a:ext cx="734568" cy="371856"/>
          </a:xfrm>
          <a:prstGeom prst="rect">
            <a:avLst/>
          </a:prstGeom>
        </p:spPr>
      </p:pic>
      <p:cxnSp>
        <p:nvCxnSpPr>
          <p:cNvPr id="28" name="直接连接符 27"/>
          <p:cNvCxnSpPr/>
          <p:nvPr/>
        </p:nvCxnSpPr>
        <p:spPr>
          <a:xfrm>
            <a:off x="1259632" y="1700808"/>
            <a:ext cx="3168352"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29" name="图片 2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03096" y="548680"/>
            <a:ext cx="3307080" cy="371856"/>
          </a:xfrm>
          <a:prstGeom prst="rect">
            <a:avLst/>
          </a:prstGeom>
        </p:spPr>
      </p:pic>
      <p:sp>
        <p:nvSpPr>
          <p:cNvPr id="39" name="TextBox 38"/>
          <p:cNvSpPr txBox="1"/>
          <p:nvPr/>
        </p:nvSpPr>
        <p:spPr>
          <a:xfrm>
            <a:off x="68945" y="1062014"/>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Linear information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18" name="圆角矩形 17"/>
          <p:cNvSpPr/>
          <p:nvPr/>
        </p:nvSpPr>
        <p:spPr>
          <a:xfrm>
            <a:off x="4564685" y="718186"/>
            <a:ext cx="4464496" cy="1652882"/>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33818" y="1700808"/>
            <a:ext cx="4126230" cy="425768"/>
          </a:xfrm>
          <a:prstGeom prst="rect">
            <a:avLst/>
          </a:prstGeom>
        </p:spPr>
      </p:pic>
      <p:sp>
        <p:nvSpPr>
          <p:cNvPr id="21" name="TextBox 26"/>
          <p:cNvSpPr txBox="1"/>
          <p:nvPr/>
        </p:nvSpPr>
        <p:spPr>
          <a:xfrm>
            <a:off x="5810455" y="7385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4312" y="2578077"/>
            <a:ext cx="8555736" cy="488061"/>
          </a:xfrm>
          <a:prstGeom prst="rect">
            <a:avLst/>
          </a:prstGeom>
        </p:spPr>
      </p:pic>
      <p:pic>
        <p:nvPicPr>
          <p:cNvPr id="9" name="图片 8"/>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84312" y="3273147"/>
            <a:ext cx="5960745" cy="560070"/>
          </a:xfrm>
          <a:prstGeom prst="rect">
            <a:avLst/>
          </a:prstGeom>
        </p:spPr>
      </p:pic>
      <p:sp>
        <p:nvSpPr>
          <p:cNvPr id="19" name="圆角矩形 18"/>
          <p:cNvSpPr/>
          <p:nvPr/>
        </p:nvSpPr>
        <p:spPr>
          <a:xfrm>
            <a:off x="7072123" y="929303"/>
            <a:ext cx="794589" cy="6295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22" name="图片 2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640330" y="991187"/>
            <a:ext cx="4283393" cy="425768"/>
          </a:xfrm>
          <a:prstGeom prst="rect">
            <a:avLst/>
          </a:prstGeom>
        </p:spPr>
      </p:pic>
    </p:spTree>
    <p:extLst>
      <p:ext uri="{BB962C8B-B14F-4D97-AF65-F5344CB8AC3E}">
        <p14:creationId xmlns:p14="http://schemas.microsoft.com/office/powerpoint/2010/main" val="15959998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627784" y="3729663"/>
            <a:ext cx="6217678" cy="149051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251519" y="764704"/>
            <a:ext cx="5512725" cy="2341522"/>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791579" y="3320989"/>
            <a:ext cx="1872210" cy="1656184"/>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876507" y="3080414"/>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943410" y="1220174"/>
            <a:ext cx="2369750" cy="2520279"/>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0" y="5684352"/>
            <a:ext cx="9144000" cy="707886"/>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Extended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478499" y="3343338"/>
            <a:ext cx="526256" cy="347663"/>
          </a:xfrm>
          <a:prstGeom prst="rect">
            <a:avLst/>
          </a:prstGeom>
        </p:spPr>
      </p:pic>
      <p:pic>
        <p:nvPicPr>
          <p:cNvPr id="3" name="图片 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380248" y="3850109"/>
            <a:ext cx="611981" cy="345281"/>
          </a:xfrm>
          <a:prstGeom prst="rect">
            <a:avLst/>
          </a:prstGeom>
        </p:spPr>
      </p:pic>
      <p:pic>
        <p:nvPicPr>
          <p:cNvPr id="5" name="图片 4"/>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401678" y="4362541"/>
            <a:ext cx="547688" cy="214313"/>
          </a:xfrm>
          <a:prstGeom prst="rect">
            <a:avLst/>
          </a:prstGeom>
        </p:spPr>
      </p:pic>
      <p:pic>
        <p:nvPicPr>
          <p:cNvPr id="14" name="图片 1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6540549" y="1211622"/>
            <a:ext cx="526256" cy="295275"/>
          </a:xfrm>
          <a:prstGeom prst="rect">
            <a:avLst/>
          </a:prstGeom>
        </p:spPr>
      </p:pic>
      <p:pic>
        <p:nvPicPr>
          <p:cNvPr id="16" name="图片 1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447749" y="1224659"/>
            <a:ext cx="611981" cy="297656"/>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26988" y="1496803"/>
            <a:ext cx="5110163" cy="440531"/>
          </a:xfrm>
          <a:prstGeom prst="rect">
            <a:avLst/>
          </a:prstGeom>
        </p:spPr>
      </p:pic>
      <p:pic>
        <p:nvPicPr>
          <p:cNvPr id="23" name="图片 22"/>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652299" y="1964981"/>
            <a:ext cx="2895600" cy="354806"/>
          </a:xfrm>
          <a:prstGeom prst="rect">
            <a:avLst/>
          </a:prstGeom>
        </p:spPr>
      </p:pic>
      <p:pic>
        <p:nvPicPr>
          <p:cNvPr id="10" name="图片 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80134" y="2411860"/>
            <a:ext cx="2390775" cy="345281"/>
          </a:xfrm>
          <a:prstGeom prst="rect">
            <a:avLst/>
          </a:prstGeom>
        </p:spPr>
      </p:pic>
      <p:pic>
        <p:nvPicPr>
          <p:cNvPr id="8" name="图片 7"/>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711424" y="3910715"/>
            <a:ext cx="6111240" cy="348615"/>
          </a:xfrm>
          <a:prstGeom prst="rect">
            <a:avLst/>
          </a:prstGeom>
        </p:spPr>
      </p:pic>
      <p:pic>
        <p:nvPicPr>
          <p:cNvPr id="12" name="图片 1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2965476" y="4542147"/>
            <a:ext cx="4967288" cy="466725"/>
          </a:xfrm>
          <a:prstGeom prst="rect">
            <a:avLst/>
          </a:prstGeom>
        </p:spPr>
      </p:pic>
      <p:pic>
        <p:nvPicPr>
          <p:cNvPr id="19" name="图片 18"/>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55576" y="1003198"/>
            <a:ext cx="1662113" cy="366713"/>
          </a:xfrm>
          <a:prstGeom prst="rect">
            <a:avLst/>
          </a:prstGeom>
        </p:spPr>
      </p:pic>
    </p:spTree>
    <p:extLst>
      <p:ext uri="{BB962C8B-B14F-4D97-AF65-F5344CB8AC3E}">
        <p14:creationId xmlns:p14="http://schemas.microsoft.com/office/powerpoint/2010/main" val="3980329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oncreteplayground.com.au/_snacks/wp-content/uploads/2012/05/Hugh-Durrant-Whyte-TEDxSydney-2012-JJ-Halan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84" y="0"/>
            <a:ext cx="10502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5"/>
          <p:cNvSpPr txBox="1">
            <a:spLocks/>
          </p:cNvSpPr>
          <p:nvPr/>
        </p:nvSpPr>
        <p:spPr>
          <a:xfrm>
            <a:off x="251520" y="2852936"/>
            <a:ext cx="511256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Information </a:t>
            </a:r>
          </a:p>
          <a:p>
            <a:r>
              <a:rPr lang="en-US" altLang="zh-CN" sz="60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Filter</a:t>
            </a:r>
          </a:p>
        </p:txBody>
      </p:sp>
      <p:sp>
        <p:nvSpPr>
          <p:cNvPr id="7" name="矩形 6"/>
          <p:cNvSpPr/>
          <p:nvPr/>
        </p:nvSpPr>
        <p:spPr>
          <a:xfrm>
            <a:off x="3851920" y="5589240"/>
            <a:ext cx="2185022" cy="369332"/>
          </a:xfrm>
          <a:prstGeom prst="rect">
            <a:avLst/>
          </a:prstGeom>
        </p:spPr>
        <p:txBody>
          <a:bodyPr wrap="none">
            <a:spAutoFit/>
          </a:bodyPr>
          <a:lstStyle/>
          <a:p>
            <a:r>
              <a:rPr lang="en-US" altLang="zh-CN" b="1" dirty="0">
                <a:solidFill>
                  <a:schemeClr val="bg1"/>
                </a:solidFill>
                <a:effectLst>
                  <a:outerShdw blurRad="38100" dist="38100" dir="2700000" algn="tl">
                    <a:srgbClr val="000000">
                      <a:alpha val="43137"/>
                    </a:srgbClr>
                  </a:outerShdw>
                </a:effectLst>
              </a:rPr>
              <a:t>Hugh </a:t>
            </a:r>
            <a:r>
              <a:rPr lang="en-US" altLang="zh-CN" b="1" dirty="0" err="1">
                <a:solidFill>
                  <a:schemeClr val="bg1"/>
                </a:solidFill>
                <a:effectLst>
                  <a:outerShdw blurRad="38100" dist="38100" dir="2700000" algn="tl">
                    <a:srgbClr val="000000">
                      <a:alpha val="43137"/>
                    </a:srgbClr>
                  </a:outerShdw>
                </a:effectLst>
              </a:rPr>
              <a:t>Durrant</a:t>
            </a:r>
            <a:r>
              <a:rPr lang="en-US" altLang="zh-CN" b="1" dirty="0">
                <a:solidFill>
                  <a:schemeClr val="bg1"/>
                </a:solidFill>
                <a:effectLst>
                  <a:outerShdw blurRad="38100" dist="38100" dir="2700000" algn="tl">
                    <a:srgbClr val="000000">
                      <a:alpha val="43137"/>
                    </a:srgbClr>
                  </a:outerShdw>
                </a:effectLst>
              </a:rPr>
              <a:t>-Whyte</a:t>
            </a:r>
            <a:endParaRPr lang="zh-CN"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251518" y="2348580"/>
            <a:ext cx="5512725" cy="456231"/>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圆角矩形 3"/>
          <p:cNvSpPr/>
          <p:nvPr/>
        </p:nvSpPr>
        <p:spPr>
          <a:xfrm>
            <a:off x="251519" y="908311"/>
            <a:ext cx="5512725" cy="48706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graphicFrame>
        <p:nvGraphicFramePr>
          <p:cNvPr id="12" name="图示 11"/>
          <p:cNvGraphicFramePr/>
          <p:nvPr>
            <p:extLst>
              <p:ext uri="{D42A27DB-BD31-4B8C-83A1-F6EECF244321}">
                <p14:modId xmlns:p14="http://schemas.microsoft.com/office/powerpoint/2010/main" val="2761720401"/>
              </p:ext>
            </p:extLst>
          </p:nvPr>
        </p:nvGraphicFramePr>
        <p:xfrm>
          <a:off x="611735" y="3501008"/>
          <a:ext cx="7920882" cy="25922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80134" y="2411860"/>
            <a:ext cx="2390775" cy="345281"/>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55576" y="1003198"/>
            <a:ext cx="1662113" cy="366713"/>
          </a:xfrm>
          <a:prstGeom prst="rect">
            <a:avLst/>
          </a:prstGeom>
        </p:spPr>
      </p:pic>
      <p:pic>
        <p:nvPicPr>
          <p:cNvPr id="15" name="图片 1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26988" y="1496803"/>
            <a:ext cx="5110163" cy="440531"/>
          </a:xfrm>
          <a:prstGeom prst="rect">
            <a:avLst/>
          </a:prstGeom>
        </p:spPr>
      </p:pic>
      <p:pic>
        <p:nvPicPr>
          <p:cNvPr id="16" name="图片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52299" y="1964981"/>
            <a:ext cx="2895600" cy="354806"/>
          </a:xfrm>
          <a:prstGeom prst="rect">
            <a:avLst/>
          </a:prstGeom>
        </p:spPr>
      </p:pic>
    </p:spTree>
    <p:extLst>
      <p:ext uri="{BB962C8B-B14F-4D97-AF65-F5344CB8AC3E}">
        <p14:creationId xmlns:p14="http://schemas.microsoft.com/office/powerpoint/2010/main" val="15930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627785" y="3342944"/>
            <a:ext cx="6217678" cy="185957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圆角矩形 3"/>
          <p:cNvSpPr/>
          <p:nvPr/>
        </p:nvSpPr>
        <p:spPr>
          <a:xfrm>
            <a:off x="251520" y="908720"/>
            <a:ext cx="5512725" cy="181078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5" name="直角上箭头 24"/>
          <p:cNvSpPr/>
          <p:nvPr/>
        </p:nvSpPr>
        <p:spPr>
          <a:xfrm rot="5400000">
            <a:off x="791580" y="2934271"/>
            <a:ext cx="1872210" cy="1656183"/>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TextBox 25"/>
          <p:cNvSpPr txBox="1"/>
          <p:nvPr/>
        </p:nvSpPr>
        <p:spPr>
          <a:xfrm>
            <a:off x="1503103" y="24358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876508" y="2693696"/>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943411" y="833456"/>
            <a:ext cx="2369750" cy="2520279"/>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TextBox 18"/>
          <p:cNvSpPr txBox="1"/>
          <p:nvPr/>
        </p:nvSpPr>
        <p:spPr>
          <a:xfrm>
            <a:off x="0" y="5495349"/>
            <a:ext cx="9144000" cy="707886"/>
          </a:xfrm>
          <a:prstGeom prst="rect">
            <a:avLst/>
          </a:prstGeom>
          <a:noFill/>
        </p:spPr>
        <p:txBody>
          <a:bodyPr wrap="square" rtlCol="0">
            <a:spAutoFit/>
          </a:bodyPr>
          <a:lstStyle/>
          <a:p>
            <a:pPr algn="ctr"/>
            <a:r>
              <a:rPr lang="en-US" altLang="zh-CN" sz="4000" b="1" dirty="0" smtClean="0">
                <a:solidFill>
                  <a:srgbClr val="00B050"/>
                </a:solidFill>
                <a:effectLst>
                  <a:outerShdw blurRad="38100" dist="38100" dir="2700000" algn="tl">
                    <a:srgbClr val="000000">
                      <a:alpha val="43137"/>
                    </a:srgbClr>
                  </a:outerShdw>
                </a:effectLst>
                <a:latin typeface="Comic Sans MS" pitchFamily="66" charset="0"/>
              </a:rPr>
              <a:t>Extended Information Filter</a:t>
            </a:r>
            <a:endParaRPr lang="zh-CN" altLang="en-US" sz="4000" b="1" dirty="0">
              <a:solidFill>
                <a:srgbClr val="00B050"/>
              </a:solidFill>
              <a:effectLst>
                <a:outerShdw blurRad="38100" dist="38100" dir="2700000" algn="tl">
                  <a:srgbClr val="000000">
                    <a:alpha val="43137"/>
                  </a:srgbClr>
                </a:outerShdw>
              </a:effectLst>
              <a:latin typeface="Comic Sans MS" pitchFamily="66" charset="0"/>
            </a:endParaRPr>
          </a:p>
        </p:txBody>
      </p:sp>
      <p:pic>
        <p:nvPicPr>
          <p:cNvPr id="2" name="图片 1"/>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478500" y="2956620"/>
            <a:ext cx="526256" cy="347663"/>
          </a:xfrm>
          <a:prstGeom prst="rect">
            <a:avLst/>
          </a:prstGeom>
        </p:spPr>
      </p:pic>
      <p:pic>
        <p:nvPicPr>
          <p:cNvPr id="3" name="图片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380249" y="3463391"/>
            <a:ext cx="611981" cy="345281"/>
          </a:xfrm>
          <a:prstGeom prst="rect">
            <a:avLst/>
          </a:prstGeom>
        </p:spPr>
      </p:pic>
      <p:pic>
        <p:nvPicPr>
          <p:cNvPr id="5" name="图片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401679" y="3975823"/>
            <a:ext cx="547688" cy="214313"/>
          </a:xfrm>
          <a:prstGeom prst="rect">
            <a:avLst/>
          </a:prstGeom>
        </p:spPr>
      </p:pic>
      <p:pic>
        <p:nvPicPr>
          <p:cNvPr id="14" name="图片 13"/>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6540550" y="824904"/>
            <a:ext cx="526256" cy="295275"/>
          </a:xfrm>
          <a:prstGeom prst="rect">
            <a:avLst/>
          </a:prstGeom>
        </p:spPr>
      </p:pic>
      <p:pic>
        <p:nvPicPr>
          <p:cNvPr id="16" name="图片 15"/>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7447750" y="837941"/>
            <a:ext cx="611981" cy="297656"/>
          </a:xfrm>
          <a:prstGeom prst="rect">
            <a:avLst/>
          </a:prstGeom>
        </p:spPr>
      </p:pic>
      <p:pic>
        <p:nvPicPr>
          <p:cNvPr id="11" name="图片 1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48724" y="2069669"/>
            <a:ext cx="2316956" cy="378619"/>
          </a:xfrm>
          <a:prstGeom prst="rect">
            <a:avLst/>
          </a:prstGeom>
        </p:spPr>
      </p:pic>
      <p:pic>
        <p:nvPicPr>
          <p:cNvPr id="10" name="图片 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90851" y="1601437"/>
            <a:ext cx="2390775" cy="345281"/>
          </a:xfrm>
          <a:prstGeom prst="rect">
            <a:avLst/>
          </a:prstGeom>
        </p:spPr>
      </p:pic>
      <p:pic>
        <p:nvPicPr>
          <p:cNvPr id="12" name="图片 11"/>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2965477" y="4126396"/>
            <a:ext cx="4967288" cy="466725"/>
          </a:xfrm>
          <a:prstGeom prst="rect">
            <a:avLst/>
          </a:prstGeom>
        </p:spPr>
      </p:pic>
      <p:pic>
        <p:nvPicPr>
          <p:cNvPr id="6" name="图片 5"/>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069476" y="4686627"/>
            <a:ext cx="2333625" cy="395288"/>
          </a:xfrm>
          <a:prstGeom prst="rect">
            <a:avLst/>
          </a:prstGeom>
        </p:spPr>
      </p:pic>
      <p:pic>
        <p:nvPicPr>
          <p:cNvPr id="8" name="图片 7"/>
          <p:cNvPicPr>
            <a:picLocks noChangeAspect="1"/>
          </p:cNvPicPr>
          <p:nvPr>
            <p:custDataLst>
              <p:tags r:id="rId10"/>
            </p:custDataLst>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49261" y="1678574"/>
            <a:ext cx="930116" cy="343376"/>
          </a:xfrm>
          <a:prstGeom prst="rect">
            <a:avLst/>
          </a:prstGeom>
        </p:spPr>
      </p:pic>
      <p:pic>
        <p:nvPicPr>
          <p:cNvPr id="29" name="图片 28"/>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567511" y="1054156"/>
            <a:ext cx="5110163" cy="440531"/>
          </a:xfrm>
          <a:prstGeom prst="rect">
            <a:avLst/>
          </a:prstGeom>
        </p:spPr>
      </p:pic>
      <p:pic>
        <p:nvPicPr>
          <p:cNvPr id="31" name="图片 30"/>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2708625" y="3560363"/>
            <a:ext cx="6111240" cy="348615"/>
          </a:xfrm>
          <a:prstGeom prst="rect">
            <a:avLst/>
          </a:prstGeom>
        </p:spPr>
      </p:pic>
      <p:sp>
        <p:nvSpPr>
          <p:cNvPr id="21" name="TextBox 18"/>
          <p:cNvSpPr txBox="1"/>
          <p:nvPr/>
        </p:nvSpPr>
        <p:spPr>
          <a:xfrm>
            <a:off x="35496" y="6080124"/>
            <a:ext cx="9144000" cy="523220"/>
          </a:xfrm>
          <a:prstGeom prst="rect">
            <a:avLst/>
          </a:prstGeom>
          <a:noFill/>
        </p:spPr>
        <p:txBody>
          <a:bodyPr wrap="square" rtlCol="0">
            <a:spAutoFit/>
          </a:bodyPr>
          <a:lstStyle/>
          <a:p>
            <a:pPr algn="ctr"/>
            <a:r>
              <a:rPr lang="en-US" altLang="zh-CN" sz="2800" dirty="0" smtClean="0">
                <a:solidFill>
                  <a:srgbClr val="FF0000"/>
                </a:solidFill>
                <a:effectLst>
                  <a:outerShdw blurRad="38100" dist="38100" dir="2700000" algn="tl">
                    <a:srgbClr val="000000">
                      <a:alpha val="43137"/>
                    </a:srgbClr>
                  </a:outerShdw>
                </a:effectLst>
              </a:rPr>
              <a:t>(</a:t>
            </a:r>
            <a:r>
              <a:rPr lang="en-US" altLang="zh-CN" sz="2800" dirty="0">
                <a:solidFill>
                  <a:srgbClr val="FF0000"/>
                </a:solidFill>
                <a:effectLst>
                  <a:outerShdw blurRad="38100" dist="38100" dir="2700000" algn="tl">
                    <a:srgbClr val="000000">
                      <a:alpha val="43137"/>
                    </a:srgbClr>
                  </a:outerShdw>
                </a:effectLst>
              </a:rPr>
              <a:t>The optimized </a:t>
            </a:r>
            <a:r>
              <a:rPr lang="en-US" altLang="zh-CN" sz="2800" dirty="0" smtClean="0">
                <a:solidFill>
                  <a:srgbClr val="FF0000"/>
                </a:solidFill>
                <a:effectLst>
                  <a:outerShdw blurRad="38100" dist="38100" dir="2700000" algn="tl">
                    <a:srgbClr val="000000">
                      <a:alpha val="43137"/>
                    </a:srgbClr>
                  </a:outerShdw>
                </a:effectLst>
              </a:rPr>
              <a:t>routine)</a:t>
            </a:r>
            <a:endParaRPr lang="zh-CN" altLang="en-US" sz="2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480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示 14"/>
          <p:cNvGraphicFramePr/>
          <p:nvPr>
            <p:extLst>
              <p:ext uri="{D42A27DB-BD31-4B8C-83A1-F6EECF244321}">
                <p14:modId xmlns:p14="http://schemas.microsoft.com/office/powerpoint/2010/main" val="2573751184"/>
              </p:ext>
            </p:extLst>
          </p:nvPr>
        </p:nvGraphicFramePr>
        <p:xfrm>
          <a:off x="0" y="620688"/>
          <a:ext cx="9144000"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图示 16"/>
          <p:cNvGraphicFramePr/>
          <p:nvPr>
            <p:extLst>
              <p:ext uri="{D42A27DB-BD31-4B8C-83A1-F6EECF244321}">
                <p14:modId xmlns:p14="http://schemas.microsoft.com/office/powerpoint/2010/main" val="3049570417"/>
              </p:ext>
            </p:extLst>
          </p:nvPr>
        </p:nvGraphicFramePr>
        <p:xfrm>
          <a:off x="755576" y="5373216"/>
          <a:ext cx="7920880"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2852936"/>
            <a:ext cx="1584176" cy="1584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2035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示 14"/>
          <p:cNvGraphicFramePr/>
          <p:nvPr>
            <p:extLst>
              <p:ext uri="{D42A27DB-BD31-4B8C-83A1-F6EECF244321}">
                <p14:modId xmlns:p14="http://schemas.microsoft.com/office/powerpoint/2010/main" val="4054251515"/>
              </p:ext>
            </p:extLst>
          </p:nvPr>
        </p:nvGraphicFramePr>
        <p:xfrm>
          <a:off x="395536" y="123324"/>
          <a:ext cx="8496944" cy="46614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圆角矩形 4"/>
          <p:cNvSpPr/>
          <p:nvPr/>
        </p:nvSpPr>
        <p:spPr>
          <a:xfrm>
            <a:off x="2267744" y="5079773"/>
            <a:ext cx="6162436" cy="1490510"/>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TextBox 26"/>
          <p:cNvSpPr txBox="1"/>
          <p:nvPr/>
        </p:nvSpPr>
        <p:spPr>
          <a:xfrm>
            <a:off x="203261" y="4712302"/>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9" name="椭圆 8"/>
          <p:cNvSpPr/>
          <p:nvPr/>
        </p:nvSpPr>
        <p:spPr>
          <a:xfrm>
            <a:off x="2284196" y="5004690"/>
            <a:ext cx="792088"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 name="椭圆 9"/>
          <p:cNvSpPr/>
          <p:nvPr/>
        </p:nvSpPr>
        <p:spPr>
          <a:xfrm>
            <a:off x="2303161" y="571545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1" name="椭圆 10"/>
          <p:cNvSpPr/>
          <p:nvPr/>
        </p:nvSpPr>
        <p:spPr>
          <a:xfrm>
            <a:off x="7549632" y="500469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 name="椭圆 11"/>
          <p:cNvSpPr/>
          <p:nvPr/>
        </p:nvSpPr>
        <p:spPr>
          <a:xfrm>
            <a:off x="6667918" y="5715450"/>
            <a:ext cx="936104" cy="8203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493694" y="5274166"/>
            <a:ext cx="5838825" cy="348615"/>
          </a:xfrm>
          <a:prstGeom prst="rect">
            <a:avLst/>
          </a:prstGeom>
        </p:spPr>
      </p:pic>
      <p:pic>
        <p:nvPicPr>
          <p:cNvPr id="14" name="图片 1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550194" y="5892257"/>
            <a:ext cx="4967288" cy="466725"/>
          </a:xfrm>
          <a:prstGeom prst="rect">
            <a:avLst/>
          </a:prstGeom>
        </p:spPr>
      </p:pic>
      <p:pic>
        <p:nvPicPr>
          <p:cNvPr id="16" name="图片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536" y="5157192"/>
            <a:ext cx="1584176" cy="1584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529882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4653136"/>
            <a:ext cx="1440160" cy="1440160"/>
          </a:xfrm>
          <a:prstGeom prst="rect">
            <a:avLst/>
          </a:prstGeom>
          <a:ln>
            <a:noFill/>
          </a:ln>
          <a:effectLst>
            <a:outerShdw blurRad="292100" dist="139700" dir="2700000" algn="tl" rotWithShape="0">
              <a:srgbClr val="333333">
                <a:alpha val="65000"/>
              </a:srgbClr>
            </a:outerShdw>
          </a:effectLst>
        </p:spPr>
      </p:pic>
      <p:graphicFrame>
        <p:nvGraphicFramePr>
          <p:cNvPr id="3" name="图示 2"/>
          <p:cNvGraphicFramePr/>
          <p:nvPr>
            <p:extLst>
              <p:ext uri="{D42A27DB-BD31-4B8C-83A1-F6EECF244321}">
                <p14:modId xmlns:p14="http://schemas.microsoft.com/office/powerpoint/2010/main" val="2771473870"/>
              </p:ext>
            </p:extLst>
          </p:nvPr>
        </p:nvGraphicFramePr>
        <p:xfrm>
          <a:off x="251520" y="260648"/>
          <a:ext cx="8676456" cy="34563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圆角矩形 20"/>
          <p:cNvSpPr/>
          <p:nvPr/>
        </p:nvSpPr>
        <p:spPr>
          <a:xfrm>
            <a:off x="2699792" y="4509120"/>
            <a:ext cx="5512725" cy="2053490"/>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TextBox 25"/>
          <p:cNvSpPr txBox="1"/>
          <p:nvPr/>
        </p:nvSpPr>
        <p:spPr>
          <a:xfrm>
            <a:off x="4034904" y="3916237"/>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23" name="图片 2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021919" y="5587565"/>
            <a:ext cx="5033963" cy="435769"/>
          </a:xfrm>
          <a:prstGeom prst="rect">
            <a:avLst/>
          </a:prstGeom>
        </p:spPr>
      </p:pic>
      <p:pic>
        <p:nvPicPr>
          <p:cNvPr id="24" name="图片 2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100571" y="5089152"/>
            <a:ext cx="2895600" cy="354806"/>
          </a:xfrm>
          <a:prstGeom prst="rect">
            <a:avLst/>
          </a:prstGeom>
        </p:spPr>
      </p:pic>
      <p:pic>
        <p:nvPicPr>
          <p:cNvPr id="25" name="图片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939124" y="6097837"/>
            <a:ext cx="2390775" cy="345281"/>
          </a:xfrm>
          <a:prstGeom prst="rect">
            <a:avLst/>
          </a:prstGeom>
        </p:spPr>
      </p:pic>
      <p:pic>
        <p:nvPicPr>
          <p:cNvPr id="26" name="图片 2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203848" y="4622506"/>
            <a:ext cx="1662113" cy="366713"/>
          </a:xfrm>
          <a:prstGeom prst="rect">
            <a:avLst/>
          </a:prstGeom>
        </p:spPr>
      </p:pic>
    </p:spTree>
    <p:extLst>
      <p:ext uri="{BB962C8B-B14F-4D97-AF65-F5344CB8AC3E}">
        <p14:creationId xmlns:p14="http://schemas.microsoft.com/office/powerpoint/2010/main" val="439199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747666962"/>
              </p:ext>
            </p:extLst>
          </p:nvPr>
        </p:nvGraphicFramePr>
        <p:xfrm>
          <a:off x="719572" y="4725144"/>
          <a:ext cx="7992888"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1979712" y="188640"/>
            <a:ext cx="5472608" cy="4399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461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539552" y="908720"/>
            <a:ext cx="8101041"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EIF</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(bearing-only)</a:t>
            </a: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P54</a:t>
            </a:r>
            <a:endParaRPr lang="zh-CN" altLang="en-US" sz="4400" b="1" dirty="0">
              <a:solidFill>
                <a:prstClr val="white"/>
              </a:solidFill>
            </a:endParaRPr>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1894980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ifbearingonly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375" t="4029" r="24013" b="5528"/>
          <a:stretch/>
        </p:blipFill>
        <p:spPr>
          <a:xfrm>
            <a:off x="971600" y="114394"/>
            <a:ext cx="7200800" cy="6743606"/>
          </a:xfrm>
          <a:prstGeom prst="rect">
            <a:avLst/>
          </a:prstGeom>
        </p:spPr>
      </p:pic>
      <p:sp>
        <p:nvSpPr>
          <p:cNvPr id="3" name="三十二角星 2"/>
          <p:cNvSpPr/>
          <p:nvPr/>
        </p:nvSpPr>
        <p:spPr>
          <a:xfrm>
            <a:off x="75557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88946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252028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2308324"/>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xiPred</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predictEIF</a:t>
            </a:r>
            <a:r>
              <a:rPr lang="en-US" altLang="zh-CN" dirty="0">
                <a:solidFill>
                  <a:srgbClr val="000000"/>
                </a:solidFill>
                <a:latin typeface="Courier New" panose="02070309020205020404" pitchFamily="49" charset="0"/>
              </a:rPr>
              <a:t>(</a:t>
            </a:r>
            <a:r>
              <a:rPr lang="en-US" altLang="zh-CN" dirty="0">
                <a:solidFill>
                  <a:srgbClr val="0000FF"/>
                </a:solidFill>
                <a:latin typeface="Courier New" panose="02070309020205020404" pitchFamily="49" charset="0"/>
              </a:rPr>
              <a:t>...</a:t>
            </a:r>
          </a:p>
          <a:p>
            <a:r>
              <a:rPr lang="pl-PL" altLang="zh-CN" dirty="0">
                <a:solidFill>
                  <a:srgbClr val="000000"/>
                </a:solidFill>
                <a:latin typeface="Courier New" panose="02070309020205020404" pitchFamily="49" charset="0"/>
              </a:rPr>
              <a:t>                                        mu, Omega, u, motionModel, F, Q)    </a:t>
            </a:r>
          </a:p>
          <a:p>
            <a:r>
              <a:rPr lang="en-US" altLang="zh-CN" dirty="0">
                <a:solidFill>
                  <a:srgbClr val="000000"/>
                </a:solidFill>
                <a:latin typeface="Courier New" panose="02070309020205020404" pitchFamily="49" charset="0"/>
              </a:rPr>
              <a:t>    n         = length(mu);                                </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motionModel</a:t>
            </a:r>
            <a:r>
              <a:rPr lang="en-US" altLang="zh-CN" dirty="0">
                <a:solidFill>
                  <a:srgbClr val="000000"/>
                </a:solidFill>
                <a:latin typeface="Courier New" panose="02070309020205020404" pitchFamily="49" charset="0"/>
              </a:rPr>
              <a:t>(mu, u);</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eye(n) / (F / Omega * F' + Q);</a:t>
            </a:r>
          </a:p>
          <a:p>
            <a:r>
              <a:rPr lang="en-US" altLang="zh-CN" dirty="0" err="1" smtClean="0">
                <a:solidFill>
                  <a:srgbClr val="000000"/>
                </a:solidFill>
                <a:latin typeface="Courier New" panose="02070309020205020404" pitchFamily="49" charset="0"/>
              </a:rPr>
              <a:t>xiPred</a:t>
            </a:r>
            <a:r>
              <a:rPr lang="en-US" altLang="zh-CN" dirty="0" smtClean="0">
                <a:solidFill>
                  <a:srgbClr val="000000"/>
                </a:solidFill>
                <a:latin typeface="Courier New" panose="02070309020205020404" pitchFamily="49" charset="0"/>
              </a:rPr>
              <a:t>    </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OmegaPred</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muPred</a:t>
            </a:r>
            <a:r>
              <a:rPr lang="en-US" altLang="zh-CN" dirty="0">
                <a:solidFill>
                  <a:srgbClr val="000000"/>
                </a:solidFill>
                <a:latin typeface="Courier New" panose="02070309020205020404" pitchFamily="49" charset="0"/>
              </a:rPr>
              <a:t>;</a:t>
            </a:r>
          </a:p>
          <a:p>
            <a:r>
              <a:rPr lang="en-US" altLang="zh-CN" dirty="0">
                <a:solidFill>
                  <a:srgbClr val="0000FF"/>
                </a:solidFill>
                <a:latin typeface="Courier New" panose="02070309020205020404" pitchFamily="49" charset="0"/>
              </a:rPr>
              <a:t>end</a:t>
            </a:r>
          </a:p>
        </p:txBody>
      </p:sp>
      <p:sp>
        <p:nvSpPr>
          <p:cNvPr id="7" name="三十二角星 6"/>
          <p:cNvSpPr/>
          <p:nvPr/>
        </p:nvSpPr>
        <p:spPr>
          <a:xfrm>
            <a:off x="6983476" y="10527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
        <p:nvSpPr>
          <p:cNvPr id="8" name="圆角矩形 7"/>
          <p:cNvSpPr/>
          <p:nvPr/>
        </p:nvSpPr>
        <p:spPr>
          <a:xfrm>
            <a:off x="1907704" y="4293096"/>
            <a:ext cx="5512725" cy="1810788"/>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9" name="TextBox 25"/>
          <p:cNvSpPr txBox="1"/>
          <p:nvPr/>
        </p:nvSpPr>
        <p:spPr>
          <a:xfrm>
            <a:off x="3438234" y="3628248"/>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04908" y="5454045"/>
            <a:ext cx="2316956" cy="378619"/>
          </a:xfrm>
          <a:prstGeom prst="rect">
            <a:avLst/>
          </a:prstGeom>
        </p:spPr>
      </p:pic>
      <p:pic>
        <p:nvPicPr>
          <p:cNvPr id="12" name="图片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147035" y="4985813"/>
            <a:ext cx="2390775" cy="345281"/>
          </a:xfrm>
          <a:prstGeom prst="rect">
            <a:avLst/>
          </a:prstGeom>
        </p:spPr>
      </p:pic>
      <p:pic>
        <p:nvPicPr>
          <p:cNvPr id="13" name="图片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223695" y="4438532"/>
            <a:ext cx="5110163" cy="440531"/>
          </a:xfrm>
          <a:prstGeom prst="rect">
            <a:avLst/>
          </a:prstGeom>
        </p:spPr>
      </p:pic>
    </p:spTree>
    <p:extLst>
      <p:ext uri="{BB962C8B-B14F-4D97-AF65-F5344CB8AC3E}">
        <p14:creationId xmlns:p14="http://schemas.microsoft.com/office/powerpoint/2010/main" val="23349012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5536" y="332656"/>
            <a:ext cx="8496944" cy="318765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8494" y="439068"/>
            <a:ext cx="8545506" cy="2862322"/>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muPost</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OmegaPost</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xiPost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updateEIF</a:t>
            </a:r>
            <a:r>
              <a:rPr lang="en-US" altLang="zh-CN" dirty="0">
                <a:solidFill>
                  <a:srgbClr val="000000"/>
                </a:solidFill>
                <a:latin typeface="Courier New" panose="02070309020205020404" pitchFamily="49" charset="0"/>
              </a:rPr>
              <a:t>(mu,  Omega, xi,</a:t>
            </a:r>
            <a:r>
              <a:rPr lang="en-US" altLang="zh-CN" dirty="0">
                <a:solidFill>
                  <a:srgbClr val="0000FF"/>
                </a:solidFill>
                <a:latin typeface="Courier New" panose="02070309020205020404" pitchFamily="49" charset="0"/>
              </a:rPr>
              <a:t>...</a:t>
            </a:r>
          </a:p>
          <a:p>
            <a:r>
              <a:rPr lang="pt-BR" altLang="zh-CN" dirty="0">
                <a:solidFill>
                  <a:srgbClr val="000000"/>
                </a:solidFill>
                <a:latin typeface="Courier New" panose="02070309020205020404" pitchFamily="49" charset="0"/>
              </a:rPr>
              <a:t>    sensorModel, sensorPos, z, H, R, hasAngle, idxAngle</a:t>
            </a:r>
            <a:r>
              <a:rPr lang="pt-BR" altLang="zh-CN" dirty="0" smtClean="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 Y         = z - </a:t>
            </a:r>
            <a:r>
              <a:rPr lang="en-US" altLang="zh-CN" dirty="0" err="1">
                <a:solidFill>
                  <a:srgbClr val="000000"/>
                </a:solidFill>
                <a:latin typeface="Courier New" panose="02070309020205020404" pitchFamily="49" charset="0"/>
              </a:rPr>
              <a:t>sensorModel</a:t>
            </a:r>
            <a:r>
              <a:rPr lang="en-US" altLang="zh-CN" dirty="0">
                <a:solidFill>
                  <a:srgbClr val="000000"/>
                </a:solidFill>
                <a:latin typeface="Courier New" panose="02070309020205020404" pitchFamily="49" charset="0"/>
              </a:rPr>
              <a:t>(mu, </a:t>
            </a:r>
            <a:r>
              <a:rPr lang="en-US" altLang="zh-CN" dirty="0" err="1">
                <a:solidFill>
                  <a:srgbClr val="000000"/>
                </a:solidFill>
                <a:latin typeface="Courier New" panose="02070309020205020404" pitchFamily="49" charset="0"/>
              </a:rPr>
              <a:t>sensorPos</a:t>
            </a:r>
            <a:r>
              <a:rPr lang="en-US" altLang="zh-CN" dirty="0">
                <a:solidFill>
                  <a:srgbClr val="000000"/>
                </a:solidFill>
                <a:latin typeface="Courier New" panose="02070309020205020404" pitchFamily="49" charset="0"/>
              </a:rPr>
              <a:t>) + H * mu;</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hasAngle</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       Y(</a:t>
            </a:r>
            <a:r>
              <a:rPr lang="en-US" altLang="zh-CN" dirty="0" err="1">
                <a:solidFill>
                  <a:srgbClr val="000000"/>
                </a:solidFill>
                <a:latin typeface="Courier New" panose="02070309020205020404" pitchFamily="49" charset="0"/>
              </a:rPr>
              <a:t>idxAngle</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piTopi</a:t>
            </a:r>
            <a:r>
              <a:rPr lang="en-US" altLang="zh-CN" dirty="0">
                <a:solidFill>
                  <a:srgbClr val="000000"/>
                </a:solidFill>
                <a:latin typeface="Courier New" panose="02070309020205020404" pitchFamily="49" charset="0"/>
              </a:rPr>
              <a:t>(Y(</a:t>
            </a:r>
            <a:r>
              <a:rPr lang="en-US" altLang="zh-CN" dirty="0" err="1">
                <a:solidFill>
                  <a:srgbClr val="000000"/>
                </a:solidFill>
                <a:latin typeface="Courier New" panose="02070309020205020404" pitchFamily="49" charset="0"/>
              </a:rPr>
              <a:t>idxAngle</a:t>
            </a:r>
            <a:r>
              <a:rPr lang="en-US" altLang="zh-CN" dirty="0">
                <a:solidFill>
                  <a:srgbClr val="000000"/>
                </a:solidFill>
                <a:latin typeface="Courier New" panose="02070309020205020404" pitchFamily="49" charset="0"/>
              </a:rPr>
              <a:t>)); </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end</a:t>
            </a:r>
          </a:p>
          <a:p>
            <a:r>
              <a:rPr lang="pt-BR" altLang="zh-CN" dirty="0">
                <a:solidFill>
                  <a:srgbClr val="000000"/>
                </a:solidFill>
                <a:latin typeface="Courier New" panose="02070309020205020404" pitchFamily="49" charset="0"/>
              </a:rPr>
              <a:t>    xiPost    = H' / R * Y + xi;</a:t>
            </a:r>
          </a:p>
          <a:p>
            <a:r>
              <a:rPr lang="pt-BR" altLang="zh-CN" dirty="0">
                <a:solidFill>
                  <a:srgbClr val="000000"/>
                </a:solidFill>
                <a:latin typeface="Courier New" panose="02070309020205020404" pitchFamily="49" charset="0"/>
              </a:rPr>
              <a:t>    OmegaPost = H' / R * H + Omega;</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muPost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OmegaPost</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xiPost</a:t>
            </a:r>
            <a:r>
              <a:rPr lang="en-US" altLang="zh-CN" dirty="0">
                <a:solidFill>
                  <a:srgbClr val="000000"/>
                </a:solidFill>
                <a:latin typeface="Courier New" panose="02070309020205020404" pitchFamily="49" charset="0"/>
              </a:rPr>
              <a:t>;</a:t>
            </a:r>
            <a:endParaRPr lang="pt-BR" altLang="zh-CN" dirty="0">
              <a:solidFill>
                <a:srgbClr val="000000"/>
              </a:solidFill>
              <a:latin typeface="Courier New" panose="02070309020205020404" pitchFamily="49" charset="0"/>
            </a:endParaRPr>
          </a:p>
        </p:txBody>
      </p:sp>
      <p:sp>
        <p:nvSpPr>
          <p:cNvPr id="11" name="三十二角星 10"/>
          <p:cNvSpPr/>
          <p:nvPr/>
        </p:nvSpPr>
        <p:spPr>
          <a:xfrm>
            <a:off x="6660232" y="176723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
        <p:nvSpPr>
          <p:cNvPr id="14" name="圆角矩形 13"/>
          <p:cNvSpPr/>
          <p:nvPr/>
        </p:nvSpPr>
        <p:spPr>
          <a:xfrm>
            <a:off x="1763688" y="4509120"/>
            <a:ext cx="6217678" cy="1859577"/>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5" name="TextBox 26"/>
          <p:cNvSpPr txBox="1"/>
          <p:nvPr/>
        </p:nvSpPr>
        <p:spPr>
          <a:xfrm>
            <a:off x="3556895" y="3824751"/>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pic>
        <p:nvPicPr>
          <p:cNvPr id="16" name="图片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1380" y="5292572"/>
            <a:ext cx="4967288" cy="466725"/>
          </a:xfrm>
          <a:prstGeom prst="rect">
            <a:avLst/>
          </a:prstGeom>
        </p:spPr>
      </p:pic>
      <p:pic>
        <p:nvPicPr>
          <p:cNvPr id="17" name="图片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05379" y="5852803"/>
            <a:ext cx="2333625" cy="395288"/>
          </a:xfrm>
          <a:prstGeom prst="rect">
            <a:avLst/>
          </a:prstGeom>
        </p:spPr>
      </p:pic>
      <p:pic>
        <p:nvPicPr>
          <p:cNvPr id="18" name="图片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44528" y="4726539"/>
            <a:ext cx="6111240" cy="348615"/>
          </a:xfrm>
          <a:prstGeom prst="rect">
            <a:avLst/>
          </a:prstGeom>
        </p:spPr>
      </p:pic>
    </p:spTree>
    <p:extLst>
      <p:ext uri="{BB962C8B-B14F-4D97-AF65-F5344CB8AC3E}">
        <p14:creationId xmlns:p14="http://schemas.microsoft.com/office/powerpoint/2010/main" val="307706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00808"/>
            <a:ext cx="9143999"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Canonical representation of  Gaussian</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7879" y="692696"/>
            <a:ext cx="8496944" cy="540060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590837" y="799108"/>
            <a:ext cx="8545506" cy="5078313"/>
          </a:xfrm>
          <a:prstGeom prst="rect">
            <a:avLst/>
          </a:prstGeom>
        </p:spPr>
        <p:txBody>
          <a:bodyPr wrap="square">
            <a:spAutoFit/>
          </a:bodyPr>
          <a:lstStyle/>
          <a:p>
            <a:r>
              <a:rPr lang="en-US" altLang="zh-CN" dirty="0">
                <a:solidFill>
                  <a:srgbClr val="0000FF"/>
                </a:solidFill>
                <a:latin typeface="Courier New" panose="02070309020205020404" pitchFamily="49" charset="0"/>
              </a:rPr>
              <a:t>for</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1 : step</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1</a:t>
            </a:r>
          </a:p>
          <a:p>
            <a:r>
              <a:rPr lang="en-US" altLang="zh-CN" dirty="0">
                <a:solidFill>
                  <a:srgbClr val="000000"/>
                </a:solidFill>
                <a:latin typeface="Courier New" panose="02070309020205020404" pitchFamily="49" charset="0"/>
              </a:rPr>
              <a:t>        u = </a:t>
            </a:r>
            <a:r>
              <a:rPr lang="en-US" altLang="zh-CN" dirty="0" err="1">
                <a:solidFill>
                  <a:srgbClr val="000000"/>
                </a:solidFill>
                <a:latin typeface="Courier New" panose="02070309020205020404" pitchFamily="49" charset="0"/>
              </a:rPr>
              <a:t>relMotion</a:t>
            </a:r>
            <a:r>
              <a:rPr lang="en-US" altLang="zh-CN" dirty="0">
                <a:solidFill>
                  <a:srgbClr val="000000"/>
                </a:solidFill>
                <a:latin typeface="Courier New" panose="02070309020205020404" pitchFamily="49" charset="0"/>
              </a:rPr>
              <a:t>(:, i-1);</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predStart</a:t>
            </a:r>
            <a:r>
              <a:rPr lang="en-US" altLang="zh-CN" dirty="0">
                <a:solidFill>
                  <a:srgbClr val="000000"/>
                </a:solidFill>
                <a:latin typeface="Courier New" panose="02070309020205020404" pitchFamily="49" charset="0"/>
              </a:rPr>
              <a:t> = tic;</a:t>
            </a:r>
          </a:p>
          <a:p>
            <a:r>
              <a:rPr lang="en-US" altLang="zh-CN" dirty="0">
                <a:solidFill>
                  <a:srgbClr val="000000"/>
                </a:solidFill>
                <a:latin typeface="Courier New" panose="02070309020205020404" pitchFamily="49" charset="0"/>
              </a:rPr>
              <a:t>        F = p54.jacobF(mu, u);</a:t>
            </a:r>
          </a:p>
          <a:p>
            <a:r>
              <a:rPr lang="pl-PL" altLang="zh-CN" dirty="0">
                <a:solidFill>
                  <a:srgbClr val="000000"/>
                </a:solidFill>
                <a:latin typeface="Courier New" panose="02070309020205020404" pitchFamily="49" charset="0"/>
              </a:rPr>
              <a:t>        [mu, xi, Omega]  = predictEIF(mu, Omega, u,</a:t>
            </a:r>
            <a:r>
              <a:rPr lang="pl-PL" altLang="zh-CN" dirty="0">
                <a:solidFill>
                  <a:srgbClr val="0000FF"/>
                </a:solidFill>
                <a:latin typeface="Courier New" panose="02070309020205020404" pitchFamily="49" charset="0"/>
              </a:rPr>
              <a:t>...</a:t>
            </a:r>
          </a:p>
          <a:p>
            <a:r>
              <a:rPr lang="en-US" altLang="zh-CN" dirty="0">
                <a:solidFill>
                  <a:srgbClr val="000000"/>
                </a:solidFill>
                <a:latin typeface="Courier New" panose="02070309020205020404" pitchFamily="49" charset="0"/>
              </a:rPr>
              <a:t>        @p54.motionModel, F, Q);</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timePredEIF</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predStart</a:t>
            </a:r>
            <a:r>
              <a:rPr lang="en-US" altLang="zh-CN" dirty="0">
                <a:solidFill>
                  <a:srgbClr val="000000"/>
                </a:solidFill>
                <a:latin typeface="Courier New" panose="02070309020205020404" pitchFamily="49" charset="0"/>
              </a:rPr>
              <a:t>);</a:t>
            </a:r>
          </a:p>
          <a:p>
            <a:r>
              <a:rPr lang="zh-CN" altLang="en-US"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a:t>
            </a:r>
          </a:p>
          <a:p>
            <a:r>
              <a:rPr lang="en-US" altLang="zh-CN" dirty="0" smtClean="0">
                <a:solidFill>
                  <a:srgbClr val="0000FF"/>
                </a:solidFill>
                <a:latin typeface="Courier New" panose="02070309020205020404" pitchFamily="49" charset="0"/>
              </a:rPr>
              <a:t>    end</a:t>
            </a:r>
            <a:endParaRPr lang="en-US" altLang="zh-CN" dirty="0">
              <a:solidFill>
                <a:srgbClr val="0000FF"/>
              </a:solidFill>
              <a:latin typeface="Courier New" panose="02070309020205020404" pitchFamily="49" charset="0"/>
            </a:endParaRPr>
          </a:p>
          <a:p>
            <a:r>
              <a:rPr lang="en-US" altLang="zh-CN" dirty="0">
                <a:solidFill>
                  <a:srgbClr val="000000"/>
                </a:solidFill>
                <a:latin typeface="Courier New" panose="02070309020205020404" pitchFamily="49" charset="0"/>
              </a:rPr>
              <a:t>    H = p54.jacobH(mu, </a:t>
            </a:r>
            <a:r>
              <a:rPr lang="en-US" altLang="zh-CN" dirty="0" err="1">
                <a:solidFill>
                  <a:srgbClr val="000000"/>
                </a:solidFill>
                <a:latin typeface="Courier New" panose="02070309020205020404" pitchFamily="49" charset="0"/>
              </a:rPr>
              <a:t>sensorPos</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 = tic;</a:t>
            </a:r>
          </a:p>
          <a:p>
            <a:r>
              <a:rPr lang="en-US" altLang="zh-CN" dirty="0">
                <a:solidFill>
                  <a:srgbClr val="000000"/>
                </a:solidFill>
                <a:latin typeface="Courier New" panose="02070309020205020404" pitchFamily="49" charset="0"/>
              </a:rPr>
              <a:t>    [mu, Omega, xi] =</a:t>
            </a:r>
            <a:r>
              <a:rPr lang="en-US" altLang="zh-CN" dirty="0">
                <a:solidFill>
                  <a:srgbClr val="0000FF"/>
                </a:solidFill>
                <a:latin typeface="Courier New" panose="02070309020205020404" pitchFamily="49" charset="0"/>
              </a:rPr>
              <a:t>...</a:t>
            </a:r>
          </a:p>
          <a:p>
            <a:r>
              <a:rPr lang="it-IT" altLang="zh-CN" dirty="0">
                <a:solidFill>
                  <a:srgbClr val="000000"/>
                </a:solidFill>
                <a:latin typeface="Courier New" panose="02070309020205020404" pitchFamily="49" charset="0"/>
              </a:rPr>
              <a:t>        updateEIF(mu, Omega, xi, @p54.sensorModel, sensorPos,</a:t>
            </a:r>
            <a:r>
              <a:rPr lang="it-IT" altLang="zh-CN" dirty="0">
                <a:solidFill>
                  <a:srgbClr val="0000FF"/>
                </a:solidFill>
                <a:latin typeface="Courier New" panose="02070309020205020404" pitchFamily="49" charset="0"/>
              </a:rPr>
              <a:t>...</a:t>
            </a:r>
          </a:p>
          <a:p>
            <a:r>
              <a:rPr lang="pt-BR" altLang="zh-CN" dirty="0">
                <a:solidFill>
                  <a:srgbClr val="000000"/>
                </a:solidFill>
                <a:latin typeface="Courier New" panose="02070309020205020404" pitchFamily="49" charset="0"/>
              </a:rPr>
              <a:t>        zTrue(:,i), H, R, true, 1);</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timeUpdateEIF</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i</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toc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updateStart</a:t>
            </a:r>
            <a:r>
              <a:rPr lang="en-US" altLang="zh-CN" dirty="0">
                <a:solidFill>
                  <a:srgbClr val="000000"/>
                </a:solidFill>
                <a:latin typeface="Courier New" panose="02070309020205020404" pitchFamily="49" charset="0"/>
              </a:rPr>
              <a:t>);</a:t>
            </a:r>
          </a:p>
          <a:p>
            <a:r>
              <a:rPr lang="en-US" altLang="zh-CN" dirty="0" smtClean="0">
                <a:solidFill>
                  <a:srgbClr val="0000FF"/>
                </a:solidFill>
                <a:latin typeface="Courier New" panose="02070309020205020404" pitchFamily="49" charset="0"/>
              </a:rPr>
              <a:t>end</a:t>
            </a:r>
            <a:endParaRPr lang="en-US" altLang="zh-CN" dirty="0">
              <a:solidFill>
                <a:srgbClr val="0000FF"/>
              </a:solidFill>
              <a:latin typeface="Courier New" panose="02070309020205020404" pitchFamily="49" charset="0"/>
            </a:endParaRPr>
          </a:p>
        </p:txBody>
      </p:sp>
      <p:sp>
        <p:nvSpPr>
          <p:cNvPr id="11" name="三十二角星 10"/>
          <p:cNvSpPr/>
          <p:nvPr/>
        </p:nvSpPr>
        <p:spPr>
          <a:xfrm>
            <a:off x="6732240" y="4869160"/>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27260688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542184013"/>
              </p:ext>
            </p:extLst>
          </p:nvPr>
        </p:nvGraphicFramePr>
        <p:xfrm>
          <a:off x="827584" y="620688"/>
          <a:ext cx="7992888"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三十二角星 5"/>
          <p:cNvSpPr/>
          <p:nvPr/>
        </p:nvSpPr>
        <p:spPr>
          <a:xfrm>
            <a:off x="323528" y="4077072"/>
            <a:ext cx="2016224"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42541023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630318599"/>
              </p:ext>
            </p:extLst>
          </p:nvPr>
        </p:nvGraphicFramePr>
        <p:xfrm>
          <a:off x="827584" y="764704"/>
          <a:ext cx="7704856"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三十二角星 5"/>
          <p:cNvSpPr/>
          <p:nvPr/>
        </p:nvSpPr>
        <p:spPr>
          <a:xfrm>
            <a:off x="323528" y="4077072"/>
            <a:ext cx="2016224"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P69</a:t>
            </a:r>
            <a:endParaRPr lang="zh-CN" altLang="en-US" sz="4400" b="1" dirty="0">
              <a:solidFill>
                <a:prstClr val="white"/>
              </a:solidFill>
            </a:endParaRPr>
          </a:p>
        </p:txBody>
      </p:sp>
    </p:spTree>
    <p:extLst>
      <p:ext uri="{BB962C8B-B14F-4D97-AF65-F5344CB8AC3E}">
        <p14:creationId xmlns:p14="http://schemas.microsoft.com/office/powerpoint/2010/main" val="10455594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107504" y="908720"/>
            <a:ext cx="8928992" cy="25202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Implement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EIF</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 based on the </a:t>
            </a:r>
            <a:r>
              <a:rPr lang="en-US" altLang="zh-CN" sz="6600" b="1" dirty="0" smtClean="0">
                <a:solidFill>
                  <a:srgbClr val="FFFF00"/>
                </a:solidFill>
                <a:effectLst>
                  <a:outerShdw blurRad="38100" dist="38100" dir="2700000" algn="tl">
                    <a:srgbClr val="000000">
                      <a:alpha val="43137"/>
                    </a:srgbClr>
                  </a:outerShdw>
                </a:effectLst>
                <a:latin typeface="Comic Sans MS" pitchFamily="66" charset="0"/>
                <a:cs typeface="Arial" pitchFamily="34" charset="0"/>
              </a:rPr>
              <a:t>EKF</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r>
              <a:rPr lang="en-US" altLang="zh-CN" sz="66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demo</a:t>
            </a:r>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(bearing-range)</a:t>
            </a:r>
          </a:p>
        </p:txBody>
      </p:sp>
      <p:sp>
        <p:nvSpPr>
          <p:cNvPr id="5" name="三十二角星 4"/>
          <p:cNvSpPr/>
          <p:nvPr/>
        </p:nvSpPr>
        <p:spPr>
          <a:xfrm>
            <a:off x="1547664" y="44371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P57</a:t>
            </a:r>
            <a:endParaRPr lang="zh-CN" altLang="en-US" sz="4400" b="1" dirty="0">
              <a:solidFill>
                <a:prstClr val="white"/>
              </a:solidFill>
            </a:endParaRPr>
          </a:p>
        </p:txBody>
      </p:sp>
      <p:sp>
        <p:nvSpPr>
          <p:cNvPr id="6" name="三十二角星 5"/>
          <p:cNvSpPr/>
          <p:nvPr/>
        </p:nvSpPr>
        <p:spPr>
          <a:xfrm>
            <a:off x="5652120" y="443711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063" y="4598191"/>
            <a:ext cx="1219200" cy="1219200"/>
          </a:xfrm>
          <a:prstGeom prst="rect">
            <a:avLst/>
          </a:prstGeom>
        </p:spPr>
      </p:pic>
    </p:spTree>
    <p:extLst>
      <p:ext uri="{BB962C8B-B14F-4D97-AF65-F5344CB8AC3E}">
        <p14:creationId xmlns:p14="http://schemas.microsoft.com/office/powerpoint/2010/main" val="4169379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301963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109184"/>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grpSp>
        <p:nvGrpSpPr>
          <p:cNvPr id="13" name="组合 12"/>
          <p:cNvGrpSpPr/>
          <p:nvPr/>
        </p:nvGrpSpPr>
        <p:grpSpPr>
          <a:xfrm>
            <a:off x="135328" y="5445224"/>
            <a:ext cx="8928991" cy="997784"/>
            <a:chOff x="940865" y="0"/>
            <a:chExt cx="7223201" cy="1006260"/>
          </a:xfrm>
          <a:scene3d>
            <a:camera prst="orthographicFront"/>
            <a:lightRig rig="flat" dir="t"/>
          </a:scene3d>
        </p:grpSpPr>
        <p:sp>
          <p:nvSpPr>
            <p:cNvPr id="14" name="圆角矩形 1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3600" b="1" kern="1200" dirty="0" smtClean="0"/>
                <a:t>Calculate the </a:t>
              </a:r>
              <a:r>
                <a:rPr lang="en-US" altLang="zh-CN" sz="3600" b="1" kern="1200" dirty="0" err="1" smtClean="0"/>
                <a:t>Jacobians</a:t>
              </a:r>
              <a:r>
                <a:rPr lang="en-US" altLang="zh-CN" sz="3600" b="1" kern="1200" dirty="0" smtClean="0"/>
                <a:t> by programming!</a:t>
              </a:r>
              <a:endParaRPr lang="zh-CN" sz="3600" b="1" kern="1200" dirty="0"/>
            </a:p>
          </p:txBody>
        </p:sp>
      </p:grpSp>
    </p:spTree>
    <p:extLst>
      <p:ext uri="{BB962C8B-B14F-4D97-AF65-F5344CB8AC3E}">
        <p14:creationId xmlns:p14="http://schemas.microsoft.com/office/powerpoint/2010/main" val="408173138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aringrangeeif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563" t="4029" r="13775" b="5528"/>
          <a:stretch/>
        </p:blipFill>
        <p:spPr>
          <a:xfrm>
            <a:off x="107504" y="548680"/>
            <a:ext cx="8928992" cy="5789126"/>
          </a:xfrm>
          <a:prstGeom prst="rect">
            <a:avLst/>
          </a:prstGeom>
        </p:spPr>
      </p:pic>
      <p:sp>
        <p:nvSpPr>
          <p:cNvPr id="5" name="三十二角星 4"/>
          <p:cNvSpPr/>
          <p:nvPr/>
        </p:nvSpPr>
        <p:spPr>
          <a:xfrm>
            <a:off x="39553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spTree>
    <p:extLst>
      <p:ext uri="{BB962C8B-B14F-4D97-AF65-F5344CB8AC3E}">
        <p14:creationId xmlns:p14="http://schemas.microsoft.com/office/powerpoint/2010/main" val="3554996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356585887"/>
              </p:ext>
            </p:extLst>
          </p:nvPr>
        </p:nvGraphicFramePr>
        <p:xfrm>
          <a:off x="1979712" y="3861048"/>
          <a:ext cx="7512496" cy="2680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18046686"/>
              </p:ext>
            </p:extLst>
          </p:nvPr>
        </p:nvGraphicFramePr>
        <p:xfrm>
          <a:off x="389451" y="692696"/>
          <a:ext cx="8568952" cy="27363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三十二角星 5"/>
          <p:cNvSpPr/>
          <p:nvPr/>
        </p:nvSpPr>
        <p:spPr>
          <a:xfrm>
            <a:off x="395536" y="407707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solidFill>
                  <a:prstClr val="white"/>
                </a:solidFill>
              </a:rPr>
              <a:t>P70</a:t>
            </a:r>
            <a:endParaRPr lang="zh-CN" altLang="en-US" sz="4400" b="1" dirty="0">
              <a:solidFill>
                <a:prstClr val="white"/>
              </a:solidFill>
            </a:endParaRPr>
          </a:p>
        </p:txBody>
      </p:sp>
    </p:spTree>
    <p:extLst>
      <p:ext uri="{BB962C8B-B14F-4D97-AF65-F5344CB8AC3E}">
        <p14:creationId xmlns:p14="http://schemas.microsoft.com/office/powerpoint/2010/main" val="2838099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007096" y="4409802"/>
            <a:ext cx="7237312" cy="9094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椭圆 17"/>
          <p:cNvSpPr/>
          <p:nvPr/>
        </p:nvSpPr>
        <p:spPr>
          <a:xfrm>
            <a:off x="4750184" y="3175296"/>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椭圆 16"/>
          <p:cNvSpPr/>
          <p:nvPr/>
        </p:nvSpPr>
        <p:spPr>
          <a:xfrm>
            <a:off x="3203848" y="3212976"/>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圆角矩形 14"/>
          <p:cNvSpPr/>
          <p:nvPr/>
        </p:nvSpPr>
        <p:spPr>
          <a:xfrm>
            <a:off x="1187624" y="1124744"/>
            <a:ext cx="6984776"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467543" y="392347"/>
            <a:ext cx="813690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The standard parameterization of Gaussian: </a:t>
            </a:r>
            <a:endParaRPr lang="zh-CN" altLang="en-US" sz="2800" b="1" dirty="0">
              <a:solidFill>
                <a:srgbClr val="0070C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1641" y="1196752"/>
            <a:ext cx="6767513" cy="642938"/>
          </a:xfrm>
          <a:prstGeom prst="rect">
            <a:avLst/>
          </a:prstGeom>
        </p:spPr>
      </p:pic>
      <p:pic>
        <p:nvPicPr>
          <p:cNvPr id="11" name="图片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79661" y="2115996"/>
            <a:ext cx="6112669" cy="359569"/>
          </a:xfrm>
          <a:prstGeom prst="rect">
            <a:avLst/>
          </a:prstGeom>
        </p:spPr>
      </p:pic>
      <p:pic>
        <p:nvPicPr>
          <p:cNvPr id="13" name="图片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67086" y="2751872"/>
            <a:ext cx="3831431" cy="359569"/>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67086" y="3360314"/>
            <a:ext cx="6022181" cy="350044"/>
          </a:xfrm>
          <a:prstGeom prst="rect">
            <a:avLst/>
          </a:prstGeom>
        </p:spPr>
      </p:pic>
      <p:cxnSp>
        <p:nvCxnSpPr>
          <p:cNvPr id="20" name="直接箭头连接符 19"/>
          <p:cNvCxnSpPr>
            <a:stCxn id="17" idx="4"/>
          </p:cNvCxnSpPr>
          <p:nvPr/>
        </p:nvCxnSpPr>
        <p:spPr>
          <a:xfrm>
            <a:off x="3841012" y="3933056"/>
            <a:ext cx="442956" cy="43204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直接箭头连接符 20"/>
          <p:cNvCxnSpPr/>
          <p:nvPr/>
        </p:nvCxnSpPr>
        <p:spPr>
          <a:xfrm flipH="1">
            <a:off x="4794867" y="3899281"/>
            <a:ext cx="572400" cy="465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文本框 22"/>
          <p:cNvSpPr txBox="1"/>
          <p:nvPr/>
        </p:nvSpPr>
        <p:spPr>
          <a:xfrm>
            <a:off x="1007096" y="4365104"/>
            <a:ext cx="7525344" cy="954107"/>
          </a:xfrm>
          <a:prstGeom prst="rect">
            <a:avLst/>
          </a:prstGeom>
          <a:noFill/>
        </p:spPr>
        <p:txBody>
          <a:bodyPr wrap="square" rtlCol="0">
            <a:spAutoFit/>
          </a:bodyPr>
          <a:lstStyle/>
          <a:p>
            <a:r>
              <a:rPr lang="en-US" altLang="zh-CN" sz="2800" dirty="0" smtClean="0"/>
              <a:t>As the covariance matrix </a:t>
            </a:r>
            <a:r>
              <a:rPr lang="en-US" altLang="zh-CN" sz="2800" dirty="0"/>
              <a:t>is symmetrical, </a:t>
            </a:r>
            <a:r>
              <a:rPr lang="en-US" altLang="zh-CN" sz="2800" dirty="0" smtClean="0"/>
              <a:t> the two components are the same.</a:t>
            </a:r>
            <a:endParaRPr lang="zh-CN" altLang="en-US" sz="2800" dirty="0"/>
          </a:p>
        </p:txBody>
      </p:sp>
      <p:grpSp>
        <p:nvGrpSpPr>
          <p:cNvPr id="24" name="组合 23"/>
          <p:cNvGrpSpPr/>
          <p:nvPr/>
        </p:nvGrpSpPr>
        <p:grpSpPr>
          <a:xfrm>
            <a:off x="431539" y="5516149"/>
            <a:ext cx="8208912" cy="915615"/>
            <a:chOff x="940865" y="0"/>
            <a:chExt cx="7223201" cy="1006260"/>
          </a:xfrm>
          <a:scene3d>
            <a:camera prst="orthographicFront"/>
            <a:lightRig rig="flat" dir="t"/>
          </a:scene3d>
        </p:grpSpPr>
        <p:sp>
          <p:nvSpPr>
            <p:cNvPr id="25" name="圆角矩形 24"/>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6"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4400" kern="1200" dirty="0" smtClean="0"/>
                <a:t>Let’s prove this by programming!</a:t>
              </a:r>
              <a:endParaRPr lang="zh-CN" sz="4400" kern="1200" dirty="0"/>
            </a:p>
          </p:txBody>
        </p:sp>
      </p:grpSp>
    </p:spTree>
    <p:extLst>
      <p:ext uri="{BB962C8B-B14F-4D97-AF65-F5344CB8AC3E}">
        <p14:creationId xmlns:p14="http://schemas.microsoft.com/office/powerpoint/2010/main" val="34050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animBg="1"/>
      <p:bldP spid="17"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332656"/>
            <a:ext cx="8496944" cy="3361690"/>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p:cNvSpPr/>
          <p:nvPr/>
        </p:nvSpPr>
        <p:spPr>
          <a:xfrm>
            <a:off x="683568" y="453986"/>
            <a:ext cx="8064896" cy="3170099"/>
          </a:xfrm>
          <a:prstGeom prst="rect">
            <a:avLst/>
          </a:prstGeom>
        </p:spPr>
        <p:txBody>
          <a:bodyPr wrap="square">
            <a:spAutoFit/>
          </a:bodyPr>
          <a:lstStyle/>
          <a:p>
            <a:r>
              <a:rPr lang="en-US" altLang="zh-CN" sz="2000" dirty="0">
                <a:solidFill>
                  <a:srgbClr val="000000"/>
                </a:solidFill>
                <a:latin typeface="Courier New" panose="02070309020205020404" pitchFamily="49" charset="0"/>
              </a:rPr>
              <a:t>a = 1</a:t>
            </a:r>
            <a:r>
              <a:rPr lang="en-US" altLang="zh-CN" sz="2000" dirty="0" smtClean="0">
                <a:solidFill>
                  <a:srgbClr val="000000"/>
                </a:solidFill>
                <a:latin typeface="Courier New" panose="02070309020205020404" pitchFamily="49" charset="0"/>
              </a:rPr>
              <a:t>; b </a:t>
            </a:r>
            <a:r>
              <a:rPr lang="en-US" altLang="zh-CN" sz="2000" dirty="0">
                <a:solidFill>
                  <a:srgbClr val="000000"/>
                </a:solidFill>
                <a:latin typeface="Courier New" panose="02070309020205020404" pitchFamily="49" charset="0"/>
              </a:rPr>
              <a:t>= 2</a:t>
            </a:r>
            <a:r>
              <a:rPr lang="en-US" altLang="zh-CN" sz="2000" dirty="0" smtClean="0">
                <a:solidFill>
                  <a:srgbClr val="000000"/>
                </a:solidFill>
                <a:latin typeface="Courier New" panose="02070309020205020404" pitchFamily="49" charset="0"/>
              </a:rPr>
              <a:t>; c </a:t>
            </a:r>
            <a:r>
              <a:rPr lang="en-US" altLang="zh-CN" sz="2000" dirty="0">
                <a:solidFill>
                  <a:srgbClr val="000000"/>
                </a:solidFill>
                <a:latin typeface="Courier New" panose="02070309020205020404" pitchFamily="49" charset="0"/>
              </a:rPr>
              <a:t>= 3</a:t>
            </a:r>
            <a:r>
              <a:rPr lang="en-US" altLang="zh-CN" sz="2000" dirty="0" smtClean="0">
                <a:solidFill>
                  <a:srgbClr val="000000"/>
                </a:solidFill>
                <a:latin typeface="Courier New" panose="02070309020205020404" pitchFamily="49" charset="0"/>
              </a:rPr>
              <a:t>; d </a:t>
            </a:r>
            <a:r>
              <a:rPr lang="en-US" altLang="zh-CN" sz="2000" dirty="0">
                <a:solidFill>
                  <a:srgbClr val="000000"/>
                </a:solidFill>
                <a:latin typeface="Courier New" panose="02070309020205020404" pitchFamily="49" charset="0"/>
              </a:rPr>
              <a:t>= 4</a:t>
            </a:r>
            <a:r>
              <a:rPr lang="en-US" altLang="zh-CN" sz="2000" dirty="0" smtClean="0">
                <a:solidFill>
                  <a:srgbClr val="000000"/>
                </a:solidFill>
                <a:latin typeface="Courier New" panose="02070309020205020404" pitchFamily="49" charset="0"/>
              </a:rPr>
              <a:t>; e </a:t>
            </a:r>
            <a:r>
              <a:rPr lang="en-US" altLang="zh-CN" sz="2000" dirty="0">
                <a:solidFill>
                  <a:srgbClr val="000000"/>
                </a:solidFill>
                <a:latin typeface="Courier New" panose="02070309020205020404" pitchFamily="49" charset="0"/>
              </a:rPr>
              <a:t>= 5</a:t>
            </a:r>
            <a:r>
              <a:rPr lang="en-US" altLang="zh-CN" sz="2000" dirty="0" smtClean="0">
                <a:solidFill>
                  <a:srgbClr val="000000"/>
                </a:solidFill>
                <a:latin typeface="Courier New" panose="02070309020205020404" pitchFamily="49" charset="0"/>
              </a:rPr>
              <a:t>; f </a:t>
            </a:r>
            <a:r>
              <a:rPr lang="en-US" altLang="zh-CN" sz="2000" dirty="0">
                <a:solidFill>
                  <a:srgbClr val="000000"/>
                </a:solidFill>
                <a:latin typeface="Courier New" panose="02070309020205020404" pitchFamily="49" charset="0"/>
              </a:rPr>
              <a:t>= 6</a:t>
            </a:r>
            <a:r>
              <a:rPr lang="en-US" altLang="zh-CN" sz="2000" dirty="0" smtClean="0">
                <a:solidFill>
                  <a:srgbClr val="000000"/>
                </a:solidFill>
                <a:latin typeface="Courier New" panose="02070309020205020404" pitchFamily="49" charset="0"/>
              </a:rPr>
              <a:t>; g </a:t>
            </a:r>
            <a:r>
              <a:rPr lang="en-US" altLang="zh-CN" sz="2000" dirty="0">
                <a:solidFill>
                  <a:srgbClr val="000000"/>
                </a:solidFill>
                <a:latin typeface="Courier New" panose="02070309020205020404" pitchFamily="49" charset="0"/>
              </a:rPr>
              <a:t>= 7</a:t>
            </a:r>
            <a:r>
              <a:rPr lang="en-US" altLang="zh-CN" sz="2000" dirty="0" smtClean="0">
                <a:solidFill>
                  <a:srgbClr val="000000"/>
                </a:solidFill>
                <a:latin typeface="Courier New" panose="02070309020205020404" pitchFamily="49" charset="0"/>
              </a:rPr>
              <a:t>;</a:t>
            </a:r>
          </a:p>
          <a:p>
            <a:r>
              <a:rPr lang="zh-CN" altLang="en-US" sz="2000" dirty="0" smtClean="0">
                <a:solidFill>
                  <a:srgbClr val="000000"/>
                </a:solidFill>
                <a:latin typeface="Courier New" panose="02070309020205020404" pitchFamily="49" charset="0"/>
              </a:rPr>
              <a:t> </a:t>
            </a:r>
            <a:endParaRPr lang="zh-CN" altLang="en-US" sz="2000" dirty="0">
              <a:solidFill>
                <a:srgbClr val="000000"/>
              </a:solidFill>
              <a:latin typeface="Courier New" panose="02070309020205020404" pitchFamily="49" charset="0"/>
            </a:endParaRPr>
          </a:p>
          <a:p>
            <a:r>
              <a:rPr lang="en-US" altLang="zh-CN" sz="2000" dirty="0">
                <a:solidFill>
                  <a:srgbClr val="000000"/>
                </a:solidFill>
                <a:latin typeface="Courier New" panose="02070309020205020404" pitchFamily="49" charset="0"/>
              </a:rPr>
              <a:t>mu = [a b]';</a:t>
            </a:r>
          </a:p>
          <a:p>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 c  d;</a:t>
            </a:r>
          </a:p>
          <a:p>
            <a:r>
              <a:rPr lang="en-US" altLang="zh-CN" sz="2000" dirty="0">
                <a:solidFill>
                  <a:srgbClr val="000000"/>
                </a:solidFill>
                <a:latin typeface="Courier New" panose="02070309020205020404" pitchFamily="49" charset="0"/>
              </a:rPr>
              <a:t>             d  e ];</a:t>
            </a:r>
          </a:p>
          <a:p>
            <a:r>
              <a:rPr lang="en-US" altLang="zh-CN" sz="2000" dirty="0">
                <a:solidFill>
                  <a:srgbClr val="000000"/>
                </a:solidFill>
                <a:latin typeface="Courier New" panose="02070309020205020404" pitchFamily="49" charset="0"/>
              </a:rPr>
              <a:t>x  = [f g]';</a:t>
            </a:r>
          </a:p>
          <a:p>
            <a:r>
              <a:rPr lang="en-US" altLang="zh-CN" sz="2000" dirty="0">
                <a:solidFill>
                  <a:srgbClr val="000000"/>
                </a:solidFill>
                <a:latin typeface="Courier New" panose="02070309020205020404" pitchFamily="49" charset="0"/>
              </a:rPr>
              <a:t>first  = mu' * </a:t>
            </a:r>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x ;</a:t>
            </a:r>
          </a:p>
          <a:p>
            <a:r>
              <a:rPr lang="en-US" altLang="zh-CN" sz="2000" dirty="0">
                <a:solidFill>
                  <a:srgbClr val="000000"/>
                </a:solidFill>
                <a:latin typeface="Courier New" panose="02070309020205020404" pitchFamily="49" charset="0"/>
              </a:rPr>
              <a:t>second = x' * </a:t>
            </a:r>
            <a:r>
              <a:rPr lang="en-US" altLang="zh-CN" sz="2000" dirty="0" err="1">
                <a:solidFill>
                  <a:srgbClr val="000000"/>
                </a:solidFill>
                <a:latin typeface="Courier New" panose="02070309020205020404" pitchFamily="49" charset="0"/>
              </a:rPr>
              <a:t>invSigma</a:t>
            </a:r>
            <a:r>
              <a:rPr lang="en-US" altLang="zh-CN" sz="2000" dirty="0">
                <a:solidFill>
                  <a:srgbClr val="000000"/>
                </a:solidFill>
                <a:latin typeface="Courier New" panose="02070309020205020404" pitchFamily="49" charset="0"/>
              </a:rPr>
              <a:t> * mu ;</a:t>
            </a:r>
          </a:p>
          <a:p>
            <a:r>
              <a:rPr lang="en-US" altLang="zh-CN" sz="2000" dirty="0" err="1">
                <a:solidFill>
                  <a:srgbClr val="000000"/>
                </a:solidFill>
                <a:latin typeface="Courier New" panose="02070309020205020404" pitchFamily="49" charset="0"/>
              </a:rPr>
              <a:t>disp</a:t>
            </a:r>
            <a:r>
              <a:rPr lang="en-US" altLang="zh-CN" sz="2000" dirty="0">
                <a:solidFill>
                  <a:srgbClr val="000000"/>
                </a:solidFill>
                <a:latin typeface="Courier New" panose="02070309020205020404" pitchFamily="49" charset="0"/>
              </a:rPr>
              <a:t>(first);</a:t>
            </a:r>
          </a:p>
          <a:p>
            <a:r>
              <a:rPr lang="en-US" altLang="zh-CN" sz="2000" dirty="0" err="1">
                <a:solidFill>
                  <a:srgbClr val="000000"/>
                </a:solidFill>
                <a:latin typeface="Courier New" panose="02070309020205020404" pitchFamily="49" charset="0"/>
              </a:rPr>
              <a:t>disp</a:t>
            </a:r>
            <a:r>
              <a:rPr lang="en-US" altLang="zh-CN" sz="2000" dirty="0">
                <a:solidFill>
                  <a:srgbClr val="000000"/>
                </a:solidFill>
                <a:latin typeface="Courier New" panose="02070309020205020404" pitchFamily="49" charset="0"/>
              </a:rPr>
              <a:t>(second</a:t>
            </a:r>
            <a:r>
              <a:rPr lang="en-US" altLang="zh-CN" sz="2000" dirty="0" smtClean="0">
                <a:solidFill>
                  <a:srgbClr val="000000"/>
                </a:solidFill>
                <a:latin typeface="Courier New" panose="02070309020205020404" pitchFamily="49" charset="0"/>
              </a:rPr>
              <a:t>);</a:t>
            </a:r>
            <a:endParaRPr lang="en-US" altLang="zh-CN" sz="2400" b="1" dirty="0">
              <a:solidFill>
                <a:srgbClr val="000000"/>
              </a:solidFill>
              <a:latin typeface="Courier New"/>
            </a:endParaRPr>
          </a:p>
        </p:txBody>
      </p:sp>
      <p:sp>
        <p:nvSpPr>
          <p:cNvPr id="6" name="三十二角星 5"/>
          <p:cNvSpPr/>
          <p:nvPr/>
        </p:nvSpPr>
        <p:spPr>
          <a:xfrm>
            <a:off x="6575138" y="19022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P68</a:t>
            </a:r>
            <a:endParaRPr lang="zh-CN" altLang="en-US" sz="4400" b="1" dirty="0"/>
          </a:p>
        </p:txBody>
      </p:sp>
      <p:sp>
        <p:nvSpPr>
          <p:cNvPr id="7" name="圆角矩形 6"/>
          <p:cNvSpPr/>
          <p:nvPr/>
        </p:nvSpPr>
        <p:spPr>
          <a:xfrm>
            <a:off x="971600" y="5345906"/>
            <a:ext cx="7237312" cy="9094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4714688" y="4111400"/>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椭圆 8"/>
          <p:cNvSpPr/>
          <p:nvPr/>
        </p:nvSpPr>
        <p:spPr>
          <a:xfrm>
            <a:off x="3168352" y="4149080"/>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31590" y="4296418"/>
            <a:ext cx="6022181" cy="350044"/>
          </a:xfrm>
          <a:prstGeom prst="rect">
            <a:avLst/>
          </a:prstGeom>
        </p:spPr>
      </p:pic>
      <p:cxnSp>
        <p:nvCxnSpPr>
          <p:cNvPr id="11" name="直接箭头连接符 10"/>
          <p:cNvCxnSpPr>
            <a:stCxn id="9" idx="4"/>
          </p:cNvCxnSpPr>
          <p:nvPr/>
        </p:nvCxnSpPr>
        <p:spPr>
          <a:xfrm>
            <a:off x="3805516" y="4869160"/>
            <a:ext cx="442956" cy="43204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直接箭头连接符 11"/>
          <p:cNvCxnSpPr/>
          <p:nvPr/>
        </p:nvCxnSpPr>
        <p:spPr>
          <a:xfrm flipH="1">
            <a:off x="4759371" y="4835385"/>
            <a:ext cx="572400" cy="465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文本框 12"/>
          <p:cNvSpPr txBox="1"/>
          <p:nvPr/>
        </p:nvSpPr>
        <p:spPr>
          <a:xfrm>
            <a:off x="971600" y="5301208"/>
            <a:ext cx="7525344" cy="954107"/>
          </a:xfrm>
          <a:prstGeom prst="rect">
            <a:avLst/>
          </a:prstGeom>
          <a:noFill/>
        </p:spPr>
        <p:txBody>
          <a:bodyPr wrap="square" rtlCol="0">
            <a:spAutoFit/>
          </a:bodyPr>
          <a:lstStyle/>
          <a:p>
            <a:r>
              <a:rPr lang="en-US" altLang="zh-CN" sz="2800" dirty="0" smtClean="0"/>
              <a:t>As the covariance matrix </a:t>
            </a:r>
            <a:r>
              <a:rPr lang="en-US" altLang="zh-CN" sz="2800" dirty="0"/>
              <a:t>is symmetrical, </a:t>
            </a:r>
            <a:r>
              <a:rPr lang="en-US" altLang="zh-CN" sz="2800" dirty="0" smtClean="0"/>
              <a:t> the two components are the same.</a:t>
            </a:r>
            <a:endParaRPr lang="zh-CN" altLang="en-US" sz="2800" dirty="0"/>
          </a:p>
        </p:txBody>
      </p:sp>
    </p:spTree>
    <p:extLst>
      <p:ext uri="{BB962C8B-B14F-4D97-AF65-F5344CB8AC3E}">
        <p14:creationId xmlns:p14="http://schemas.microsoft.com/office/powerpoint/2010/main" val="3581057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4750184" y="3175296"/>
            <a:ext cx="1274328" cy="7200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椭圆 16"/>
          <p:cNvSpPr/>
          <p:nvPr/>
        </p:nvSpPr>
        <p:spPr>
          <a:xfrm>
            <a:off x="3203848" y="3212976"/>
            <a:ext cx="1274328" cy="7200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圆角矩形 14"/>
          <p:cNvSpPr/>
          <p:nvPr/>
        </p:nvSpPr>
        <p:spPr>
          <a:xfrm>
            <a:off x="1187624" y="1124744"/>
            <a:ext cx="6984776"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467543" y="392347"/>
            <a:ext cx="813690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rPr>
              <a:t>The standard parameterization of Gaussian: </a:t>
            </a:r>
            <a:endParaRPr lang="zh-CN" altLang="en-US" sz="2800" b="1" dirty="0">
              <a:solidFill>
                <a:srgbClr val="0070C0"/>
              </a:solidFill>
              <a:effectLst>
                <a:outerShdw blurRad="38100" dist="38100" dir="2700000" algn="tl">
                  <a:srgbClr val="000000">
                    <a:alpha val="43137"/>
                  </a:srgbClr>
                </a:outerShdw>
              </a:effectLst>
            </a:endParaRPr>
          </a:p>
        </p:txBody>
      </p:sp>
      <p:pic>
        <p:nvPicPr>
          <p:cNvPr id="8" name="图片 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31641" y="1196752"/>
            <a:ext cx="6767513" cy="642938"/>
          </a:xfrm>
          <a:prstGeom prst="rect">
            <a:avLst/>
          </a:prstGeom>
        </p:spPr>
      </p:pic>
      <p:pic>
        <p:nvPicPr>
          <p:cNvPr id="11" name="图片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79661" y="2115996"/>
            <a:ext cx="6112669" cy="359569"/>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67086" y="2751872"/>
            <a:ext cx="3831431" cy="359569"/>
          </a:xfrm>
          <a:prstGeom prst="rect">
            <a:avLst/>
          </a:prstGeom>
        </p:spPr>
      </p:pic>
      <p:pic>
        <p:nvPicPr>
          <p:cNvPr id="16" name="图片 1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67086" y="3360314"/>
            <a:ext cx="6022181" cy="350044"/>
          </a:xfrm>
          <a:prstGeom prst="rect">
            <a:avLst/>
          </a:prstGeom>
        </p:spPr>
      </p:pic>
      <p:pic>
        <p:nvPicPr>
          <p:cNvPr id="2" name="图片 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467086" y="4064877"/>
            <a:ext cx="4655344" cy="350044"/>
          </a:xfrm>
          <a:prstGeom prst="rect">
            <a:avLst/>
          </a:prstGeom>
        </p:spPr>
      </p:pic>
      <p:pic>
        <p:nvPicPr>
          <p:cNvPr id="3" name="图片 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67543" y="4815657"/>
            <a:ext cx="8415338" cy="642938"/>
          </a:xfrm>
          <a:prstGeom prst="rect">
            <a:avLst/>
          </a:prstGeom>
        </p:spPr>
      </p:pic>
      <p:cxnSp>
        <p:nvCxnSpPr>
          <p:cNvPr id="6" name="直接连接符 5"/>
          <p:cNvCxnSpPr/>
          <p:nvPr/>
        </p:nvCxnSpPr>
        <p:spPr>
          <a:xfrm>
            <a:off x="467543" y="4597314"/>
            <a:ext cx="8247450" cy="22154"/>
          </a:xfrm>
          <a:prstGeom prst="line">
            <a:avLst/>
          </a:prstGeom>
        </p:spPr>
        <p:style>
          <a:lnRef idx="3">
            <a:schemeClr val="accent2"/>
          </a:lnRef>
          <a:fillRef idx="0">
            <a:schemeClr val="accent2"/>
          </a:fillRef>
          <a:effectRef idx="2">
            <a:schemeClr val="accent2"/>
          </a:effectRef>
          <a:fontRef idx="minor">
            <a:schemeClr val="tx1"/>
          </a:fontRef>
        </p:style>
      </p:cxnSp>
      <p:pic>
        <p:nvPicPr>
          <p:cNvPr id="9" name="图片 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763688" y="5695656"/>
            <a:ext cx="5153025" cy="642938"/>
          </a:xfrm>
          <a:prstGeom prst="rect">
            <a:avLst/>
          </a:prstGeom>
        </p:spPr>
      </p:pic>
    </p:spTree>
    <p:extLst>
      <p:ext uri="{BB962C8B-B14F-4D97-AF65-F5344CB8AC3E}">
        <p14:creationId xmlns:p14="http://schemas.microsoft.com/office/powerpoint/2010/main" val="3175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x-\mu)^T \Sigma^{-1}(x-\mu)\}&#10;\]&#10;&#10;\end{document}"/>
  <p:tag name="IGUANATEXSIZE" val="2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10;-2 x^T \Sigma^{-1} \mu+ \mu^T \Sigma^{-1} \mu&#10;\]&#10;\end{document}"/>
  <p:tag name="IGUANATEXSIZE" val="25"/>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Omega_{t+1}\mu_{t+1} &#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ext{predicted}\bar{\mu}_{t+1}&#10;+&#10;\Omega_\text{obs}(H^{-1}\mathbf{z}_{t+1})&#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Omega}_{t+1}\bar{\mu}_{t+1}&#10;+&#10;\Sigma^{-1}_\text{obs}(H^{-1}\mathbf{z}_{t+1})&#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text{obs}&#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1}R H^{-T})^{-1}(H^{-1}\mathbf{z}_{t+1})&#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T R^{-1} H H^{-1}\mathbf{z}_{t+1}&#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bar{\xi}_{t+1}&#10;+&#10;H^T R^{-1} \mathbf{z}_{t+1}&#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    x^T \Sigma^{-1} x&#10;+ x^T \Sigma^{-1} \mu-\frac{1}{2}     \mu^T \Sigma^{-1} \mu&#10;\}&#10;\]&#10;&#10;\end{document}"/>
  <p:tag name="IGUANATEXSIZE" val="25"/>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eta&#10;\exp\{-\frac{1}{2}    x^T \Sigma^{-1} x&#10;+ x^T \Sigma^{-1} \mu\}&#10;\]&#10;&#10;\end{document}"/>
  <p:tag name="IGUANATEXSIZE" val="25"/>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mathbf{f}(u_t, \mu_{x_t}) + &#10;\nabla \mathbf{f}_{\mu_{x_t}}(\mathbf{x}_t - \mu_{x_t}) + E\mathbf{w}_t&#10;\]&#10;&#10;\end{document}"/>
  <p:tag name="IGUANATEXSIZE" val="4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eta&#10;\exp\{-\frac{1}{2}    x^T \Sigma^{-1} x&#10;+ x^T \Sigma^{-1} \mu\}&#10;\]&#10;&#10;\end{document}"/>
  <p:tag name="IGUANATEXSIZE" val="25"/>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Sigma_{x_t} F^T + E Q E^T)^{-1}&#10;\]&#10;&#10;\end{document}"/>
  <p:tag name="IGUANATEXSIZE" val="3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nabla \mathbf{f}_{\mu_{x_t} }^T + E Q E^T)^{-1}&#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10;\]&#10;&#10;\end{document}"/>
  <p:tag name="IGUANATEXSIZE" val="4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nabla \mathbf{f}_{\mu_{x_t} }\mathbf{x}_t +&#10;\mathbf{f}(u_t, \mu_{x_t}) - &#10;\nabla \mathbf{f}_{\mu_{x_t} } \mu_{x_t} + E\mathbf{w}_t&#10;\]&#10;&#10;\end{document}"/>
  <p:tag name="IGUANATEXSIZE" val="4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U_t)&#10;\]&#10;&#10;\end{document}"/>
  <p:tag name="IGUANATEXSIZE" val="25"/>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xi_t&#10;+  \mathbf{f}(u_t, \mu_{x_t}) - &#10;\nabla \mathbf{f}_{\mu_{x_t} } \mu_{x_t} &#10;)&#10;\]&#10;&#10;\end{document}"/>
  <p:tag name="IGUANATEXSIZE" val="25"/>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approx F \mathbf{x}_t +&#10;U_t + E\mathbf{w}_t&#10;\]&#10;&#10;\end{document}"/>
  <p:tag name="IGUANATEXSIZE" val="4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U_t)&#10;\]&#10;&#10;\end{document}"/>
  <p:tag name="IGUANATEXSIZE" val="25"/>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xi_t&#10;+  \mathbf{f}(u_t, \mu_{x_t}) - &#10;\nabla \mathbf{f}_{\mu_{x_t} } \mu_{x_t} &#10;)&#10;\]&#10;&#10;\end{document}"/>
  <p:tag name="IGUANATEXSIZE" val="25"/>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 = \Omega_t\mu_{x_t}&#10;\]&#10;\end{document}"/>
  <p:tag name="IGUANATEXSIZE" val="4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 \Omega^{-1}_{t}\Omega_t\mu_{x_t}&#10;+  \mathbf{f}(u_t, \mu_{x_t}) - &#10;\nabla \mathbf{f}_{\mu_{x_t} } \mu_{x_t} &#10;)&#10;\]&#10;&#10;\end{document}"/>
  <p:tag name="IGUANATEXSIZE" val="25"/>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nabla \mathbf{f}_{\mu_{x_t}} &#10;\mu_{x_t}&#10;+  \mathbf{f}(u_t, \mu_{x_t}) - &#10;\nabla \mathbf{f}_{\mu_{x_t} } \mu_{x_t} &#10;)&#10;\]&#10;&#10;\end{document}"/>
  <p:tag name="IGUANATEXSIZE" val="25"/>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x) \approx f(a) + f'(a)(x-a)&#10;\]&#10;\end{document}"/>
  <p:tag name="IGUANATEXSIZE" val="3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mathbf{h}(\bar{\mu}_{x_{t+1}}) + &#10;\nabla \mathbf{h}_{\bar{\mu}_{x_{t+1}}}&#10;(\mathbf{x}_{t+1} - \bar{\mu}_{x_{t+1}}) + \mathbf{v}_t&#10;\]&#10;&#10;\end{document}"/>
  <p:tag name="IGUANATEXSIZE" val="4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z}_{t+1} - T_{t+1} &#10;= H \mathbf{x}_{t+1} +&#10;\mathbf{v}_t&#10;\]&#10;&#10;\end{document}"/>
  <p:tag name="IGUANATEXSIZE" val="35"/>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T_{t+1} )&#10;+ \bar{\xi}_{t+1}&#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mathbf{h}(\bar{\mu}_{x_{t+1}}) &#10;+&#10;\nabla \mathbf{h}_{\bar{\mu}_{x_{t+1}}}\bar{\mu}_{x_{t+1}})&#10;+ \bar{\xi}_{t+1}&#10;\]&#10;&#10;\end{document}"/>
  <p:tag name="IGUANATEXSIZE" val="28"/>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approx &#10;\nabla \mathbf{h}_{\bar{\mu}_{x_{t+1}}}&#10;\mathbf{x}_{t+1} + \mathbf{h}(\bar{\mu}_{x_{t+1}}) -&#10;\nabla \mathbf{h}_{\bar{\mu}_{x_{t+1}}}\bar{\mu}_{x_{t+1}}+&#10;\mathbf{v}_t&#10;\]&#10;&#10;\end{document}"/>
  <p:tag name="IGUANATEXSIZE" val="35"/>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0;\]&#10;&#10;\end{document}"/>
  <p:tag name="IGUANATEXSIZE" val="4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_{t+1}&#10;\]&#10;&#10;\end{document}"/>
  <p:tag name="IGUANATEXSIZE" val="4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 - \mathbf{h}(\bar{\mu}_{x_{t+1}}) &#10;+&#10;\nabla \mathbf{h}_{\bar{\mu}_{x_{t+1}}}\bar{\mu}_{x_{t+1}})&#10;+ \bar{\xi}_{t+1}&#10;\]&#10;&#10;\end{document}"/>
  <p:tag name="IGUANATEXSIZE" val="28"/>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H^T R^{-1}  \mathbf{z}_{t+1}&#10;+ \bar{\xi}_{t+1}&#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mu)^T \Sigma^{-1}(x-\mu)&#10;=(x^T - \mu^T) \Sigma^{-1}(x-\mu)&#10;\]&#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10;\]&#10;&#10;\end{document}"/>
  <p:tag name="IGUANATEXSIZE" val="25"/>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10;\]&#10;&#10;\end{document}"/>
  <p:tag name="IGUANATEXSIZE" val="25"/>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10;\]&#10;&#10;\end{document}"/>
  <p:tag name="IGUANATEXSIZE" val="25"/>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10;&#10;\end{document}"/>
  <p:tag name="IGUANATEXSIZE" val="25"/>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10;\]&#10;&#10;\end{document}"/>
  <p:tag name="IGUANATEXSIZE" val="25"/>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bar{\mu}_{x_{t+1}} &#10;\]&#10;&#10;\end{document}"/>
  <p:tag name="IGUANATEXSIZE" val="25"/>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Omega_{t+1}^{-1} \xi_{t+1} &#10;\]&#10;\end{document}"/>
  <p:tag name="IGUANATEXSIZE" val="25"/>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10;\]&#10;\end{document}"/>
  <p:tag name="IGUANATEXSIZE" val="35"/>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 (\mathbf{z}_{t+1} - \mathbf{h}(\bar{\mu}_{x_{t+1}}) &#10;+&#10;\nabla \mathbf{h}_{\bar{\mu}_{x_{t+1}}}\bar{\mu}_{x_{t+1}})&#10;\\&#10;+ \bar{\xi}_{t+1}&#10;\]&#10;&#10;\end{document}"/>
  <p:tag name="IGUANATEXSIZE" val="2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Sigma_{x_t} \nabla \mathbf{f}_{\mu_{x_t} }^T + E Q E^T)^{-1}&#10;\]&#10;&#10;\end{document}"/>
  <p:tag name="IGUANATEXSIZE" val="25"/>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10;\mathbf{f}(u_t, \mu_{x_t}) &#10;\]&#10;&#10;\end{document}"/>
  <p:tag name="IGUANATEXSIZE" val="2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 = \Omega_t^{-1} \xi_t &#10;\]&#10;\end{document}"/>
  <p:tag name="IGUANATEXSIZE" val="25"/>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bar{\mu}_{x_{t+1}} &#10;\]&#10;&#10;\end{document}"/>
  <p:tag name="IGUANATEXSIZE" val="25"/>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25"/>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nabla \mathbf{f}_{\mu_{x_t} }&#10; \Omega_t^{-1} \nabla \mathbf{f}_{\mu_{x_t} }^T + E Q E^T)^{-1}&#10;\]&#10;&#10;\end{document}"/>
  <p:tag name="IGUANATEXSIZE" val="25"/>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nabla \mathbf{h}_{\bar{\mu}_{x_{t+1}}}^T R^{-1} &#10;\nabla \mathbf{h}_{\bar{\mu}_{x_{t+1}}} + \bar{\Omega}_{t+1}  &#10;\]&#10;&#10;\end{document}"/>
  <p:tag name="IGUANATEXSIZE" val="25"/>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Omega_{t+1}^{-1} \xi_{t+1} &#10;\]&#10;\end{document}"/>
  <p:tag name="IGUANATEXSIZE" val="25"/>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 \\&#10; H^T R^{-1} (\mathbf{z}_{t+1} - \mathbf{h}(\bar{\mu}_{x_{t+1}}) &#10;+&#10;\nabla \mathbf{h}_{\bar{\mu}_{x_{t+1}}}\bar{\mu}_{x_{t+1}})&#10;\\&#10;+ \bar{\xi}_{t+1}&#10;\]&#10;&#10;\end{document}"/>
  <p:tag name="IGUANATEXSIZE" val="2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F\mathbf{x}_t + B u_t + E\mathbf{w}_t&#10;\]&#10;&#10;\end{document}"/>
  <p:tag name="IGUANATEXSIZE" val="4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 \mu^T \Sigma^{-1}) (x-\mu)&#10;\]&#10;\end{document}"/>
  <p:tag name="IGUANATEXSIZE" val="2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H \bar{\mu}_{x_{t+1}}&#10;\]&#10;&#10;\end{document}"/>
  <p:tag name="IGUANATEXSIZE" val="3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H \bar{\Sigma}_{x_{t+1}} H^T + R&#10;\]&#10;&#10;\end{document}"/>
  <p:tag name="IGUANATEXSIZE" val="3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H^T S^{-1}&#10;\]&#10;&#10;\end{document}"/>
  <p:tag name="IGUANATEXSIZE" val="35"/>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H) \bar{\Sigma}_{x_{t+1}} &#10;\]&#10;&#10;\end{document}"/>
  <p:tag name="IGUANATEXSIZE" val="35"/>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Omega ^{-1} &#10;\]&#10;\end{document}"/>
  <p:tag name="IGUANATEXSIZE" val="4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mu_{x_t} + B u_t)&#10;\]&#10;&#10;\end{document}"/>
  <p:tag name="IGUANATEXSIZE" val="25"/>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 F \mu_{x_t} + B u_t&#10;\]&#10;&#10;\end{document}"/>
  <p:tag name="IGUANATEXSIZE" val="3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F \Sigma_{x_t} F^T + E Q E^T&#10;\]&#10;&#10;\end{document}"/>
  <p:tag name="IGUANATEXSIZE" val="35"/>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 = \Sigma^{-1}&#10;\]&#10;\end{document}"/>
  <p:tag name="IGUANATEXSIZE" val="4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 = \Omega ^{-1} &#10;\]&#10;\end{document}"/>
  <p:tag name="IGUANATEXSIZE" val="4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i}_{t+1} = \bar{\Omega}_{t+1}(F \Omega^{-1}_{t}\xi_t&#10;+ B u_t)&#10;\]&#10;&#10;\end{document}"/>
  <p:tag name="IGUANATEXSIZE" val="2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Omega}_{t+1} = (F \Omega_t^{-1} F^T + E Q E^T)^{-1}&#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 = \Omega^{-1} \xi &#10;\]&#10;\end{document}"/>
  <p:tag name="IGUANATEXSIZE" val="4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mathbf{x}_{t+1} + \mathbf{v}_t&#10;\]&#10;&#10;\end{document}"/>
  <p:tag name="IGUANATEXSIZE" val="4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10;&#10;\end{document}"/>
  <p:tag name="IGUANATEXSIZE" val="4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det(2\pi\Sigma)^{-\frac{1}{2}}&#10;\exp\{-\frac{1}{2}(x-\mu)^T \Sigma^{-1}(x-\mu)\}&#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H)^{-T})&#10;\]&#10;&#10;\end{document}"/>
  <p:tag name="IGUANATEXSIZE" val="4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sim\mathcal{N}(\mu,\Sigma)&#10;\]&#10;&#10;\end{document}"/>
  <p:tag name="IGUANATEXSIZE" val="5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mathbf{x}\sim\mathcal{N}(F\mu,F\Sigma F^T)&#10;\]&#10;&#10;\end{document}"/>
  <p:tag name="IGUANATEXSIZE" val="5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H \bar{\mathbf{x}}_{t+1} + \mathbf{v}_t&#10;\]&#10;&#10;\end{document}"/>
  <p:tag name="IGUANATEXSIZE" val="4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 -H^{-1}\mathbf{v}_t + H^{-1}\mathbf{z}_{t+1} &#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sim &#10;\mathcal{N}(0, H^{-1}R H^{-T})&#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1}\mathbf{v}_t + H^{-1}\mathbf{z}_{t+1} &#10;\sim &#10;\mathcal{N}(H^{-1}\mathbf{z}_{t+1}, H^{-1}R H^{-T})&#10;\]&#10;&#10;\end{document}"/>
  <p:tag name="IGUANATEXSIZE" val="4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mu)^T \Sigma^{-1}(x-\mu)&#10;=(x^T - \mu^T) \Sigma^{-1}(x-\mu)&#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Sigma^{-1}&#10;\]&#10;&#10;\end{document}"/>
  <p:tag name="IGUANATEXSIZE" val="8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10;\]&#10;&#10;\end{document}"/>
  <p:tag name="IGUANATEXSIZE" val="4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 \mu^T \Sigma^{-1}) (x-\mu)&#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redicted} = \bar{\Sigma}_{x_{t+1}}^{-1}&#10;\]&#10;&#10;\end{document}"/>
  <p:tag name="IGUANATEXSIZE" val="4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I_\text{predicted} + I_\text{obs}&#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posterior} = \bar{\Sigma}_{x_{t+1}}^{-1} + H^T R^{-1} H&#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mega_{t+1}= H^T R^{-1} H + \bar{\Omega}_{t+1}  &#10;\]&#10;&#10;\end{document}"/>
  <p:tag name="IGUANATEXSIZE" val="35"/>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_\text{obs} = (H^{-1}R H^{-T})^{-1}&#10;\]&#10;&#10;\end{document}"/>
  <p:tag name="IGUANATEXSIZE" val="4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H^T R^{-1} H&#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T \Sigma^{-1} x- \mu^T \Sigma^{-1} x &#10;-x^T \Sigma^{-1} \mu+ \mu^T \Sigma^{-1} \mu&#10;\]&#10;\end{document}"/>
  <p:tag name="IGUANATEXSIZE" val="25"/>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10;\sim &#10;\mathcal{N}(H^{-1}\mathbf{z}_{t+1}, H^{-1}R H^{-T})&#10;\]&#10;&#10;\end{document}"/>
  <p:tag name="IGUANATEXSIZE" val="4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bf{x}}_{t+1} \sim &#10;\]&#10;&#10;\end{document}"/>
  <p:tag name="IGUANATEXSIZE" val="4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N}(F \mu_{x_t} + Bu_t, F\Sigma_{x_t}F^T + E QE^T)&#10;\]&#10;&#10;\end{document}"/>
  <p:tag name="IGUANATEXSIZE" val="4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10;I_\text{posterior}^{-1}I_\text{predicted}\bar{\mathbf{x}}_{t+1}&#10;+&#10;I_\text{posterior}^{-1}I_\text{obs}(H^{-1}\mathbf{z}_{t+1})&#10;\]&#10;&#10;\end{document}"/>
  <p:tag name="IGUANATEXSIZE" val="35"/>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10;\Omega_{t+1}^{-1}\Omega_\text{predicted}\bar{\mu}_{t+1}&#10;+&#10;\Omega_{t+1}^{-1}\Omega_\text{obs}(H^{-1}\mathbf{z}_{t+1})&#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_{t+1}=\Omega_{t+1}\mu_{t+1} &#10;\]&#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1}\Omega_{t+1}^{-1}\Omega_\text{predicted}\bar{\mu}_{t+1}&#10;+&#10;\Omega_{t+1}\Omega_{t+1}^{-1}\Omega_\text{obs}(H^{-1}\mathbf{z}_{t+1})&#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Omega_\text{predicted}\bar{\mu}_{t+1}&#10;+&#10;\Omega_\text{obs}(H^{-1}\mathbf{z}_{t+1})&#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i = \Omega\mu&#10;\]&#10;\end{document}"/>
  <p:tag name="IGUANATEXSIZE" val="4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9BD13E-7E10-4527-A636-70C1F66D1295}">
  <we:reference id="wa104051163" version="1.2.0.0" store="en-us" storeType="OMEX"/>
  <we:alternateReferences>
    <we:reference id="WA104051163" version="1.2.0.0"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22797</TotalTime>
  <Words>1718</Words>
  <Application>Microsoft Office PowerPoint</Application>
  <PresentationFormat>全屏显示(4:3)</PresentationFormat>
  <Paragraphs>270</Paragraphs>
  <Slides>67</Slides>
  <Notes>0</Notes>
  <HiddenSlides>0</HiddenSlides>
  <MMClips>2</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67</vt:i4>
      </vt:variant>
    </vt:vector>
  </HeadingPairs>
  <TitlesOfParts>
    <vt:vector size="86" baseType="lpstr">
      <vt:lpstr>Browallia New</vt:lpstr>
      <vt:lpstr>Gill Sans</vt:lpstr>
      <vt:lpstr>Heiti SC Light</vt:lpstr>
      <vt:lpstr>Tunga</vt:lpstr>
      <vt:lpstr>宋体</vt:lpstr>
      <vt:lpstr>Arial</vt:lpstr>
      <vt:lpstr>Calibri</vt:lpstr>
      <vt:lpstr>Candara</vt:lpstr>
      <vt:lpstr>Comic Sans MS</vt:lpstr>
      <vt:lpstr>Corbel</vt:lpstr>
      <vt:lpstr>Courier New</vt:lpstr>
      <vt:lpstr>1_Office 主题</vt:lpstr>
      <vt:lpstr>2_Office 主题</vt:lpstr>
      <vt:lpstr>3_Office 主题</vt:lpstr>
      <vt:lpstr>4_Office 主题</vt:lpstr>
      <vt:lpstr>5_Office 主题</vt:lpstr>
      <vt:lpstr>照片 - 垂直倒影</vt:lpstr>
      <vt:lpstr>6_Office 主题</vt:lpstr>
      <vt:lpstr>7_Office 主题</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1707</cp:revision>
  <dcterms:created xsi:type="dcterms:W3CDTF">2013-03-12T03:45:40Z</dcterms:created>
  <dcterms:modified xsi:type="dcterms:W3CDTF">2015-10-09T01:19:52Z</dcterms:modified>
</cp:coreProperties>
</file>